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412" r:id="rId3"/>
    <p:sldId id="413" r:id="rId4"/>
    <p:sldId id="397" r:id="rId5"/>
    <p:sldId id="415" r:id="rId6"/>
    <p:sldId id="416" r:id="rId7"/>
    <p:sldId id="417" r:id="rId8"/>
    <p:sldId id="320" r:id="rId9"/>
    <p:sldId id="332" r:id="rId10"/>
    <p:sldId id="331" r:id="rId11"/>
    <p:sldId id="379" r:id="rId12"/>
    <p:sldId id="406" r:id="rId13"/>
    <p:sldId id="407" r:id="rId14"/>
    <p:sldId id="408" r:id="rId15"/>
    <p:sldId id="409" r:id="rId16"/>
    <p:sldId id="410" r:id="rId17"/>
    <p:sldId id="418" r:id="rId18"/>
    <p:sldId id="265" r:id="rId19"/>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orient="horz" pos="3466">
          <p15:clr>
            <a:srgbClr val="A4A3A4"/>
          </p15:clr>
        </p15:guide>
        <p15:guide id="3" orient="horz" pos="687">
          <p15:clr>
            <a:srgbClr val="A4A3A4"/>
          </p15:clr>
        </p15:guide>
        <p15:guide id="4" pos="2880">
          <p15:clr>
            <a:srgbClr val="A4A3A4"/>
          </p15:clr>
        </p15:guide>
        <p15:guide id="5" pos="143">
          <p15:clr>
            <a:srgbClr val="A4A3A4"/>
          </p15:clr>
        </p15:guide>
        <p15:guide id="6" pos="5618">
          <p15:clr>
            <a:srgbClr val="A4A3A4"/>
          </p15:clr>
        </p15:guide>
        <p15:guide id="7" pos="5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2185" autoAdjust="0"/>
  </p:normalViewPr>
  <p:slideViewPr>
    <p:cSldViewPr snapToGrid="0" showGuides="1">
      <p:cViewPr>
        <p:scale>
          <a:sx n="85" d="100"/>
          <a:sy n="85" d="100"/>
        </p:scale>
        <p:origin x="-420" y="294"/>
      </p:cViewPr>
      <p:guideLst>
        <p:guide orient="horz" pos="1800"/>
        <p:guide orient="horz" pos="3466"/>
        <p:guide orient="horz" pos="687"/>
        <p:guide pos="2880"/>
        <p:guide pos="143"/>
        <p:guide pos="5618"/>
        <p:guide pos="5508"/>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CDBE8E-D145-47F7-A0BE-2B9E94012D4E}" type="datetimeFigureOut">
              <a:rPr lang="en-US" smtClean="0"/>
              <a:pPr/>
              <a:t>6/9/2016</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F50CFC-B2CD-432A-B735-0C9F7EDCDF46}" type="slidenum">
              <a:rPr lang="en-US" smtClean="0"/>
              <a:pPr/>
              <a:t>‹#›</a:t>
            </a:fld>
            <a:endParaRPr lang="en-US"/>
          </a:p>
        </p:txBody>
      </p:sp>
    </p:spTree>
    <p:extLst>
      <p:ext uri="{BB962C8B-B14F-4D97-AF65-F5344CB8AC3E}">
        <p14:creationId xmlns:p14="http://schemas.microsoft.com/office/powerpoint/2010/main" val="17341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50CFC-B2CD-432A-B735-0C9F7EDCDF46}" type="slidenum">
              <a:rPr lang="en-US" smtClean="0"/>
              <a:pPr/>
              <a:t>1</a:t>
            </a:fld>
            <a:endParaRPr lang="en-US"/>
          </a:p>
        </p:txBody>
      </p:sp>
    </p:spTree>
    <p:extLst>
      <p:ext uri="{BB962C8B-B14F-4D97-AF65-F5344CB8AC3E}">
        <p14:creationId xmlns:p14="http://schemas.microsoft.com/office/powerpoint/2010/main" val="288787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50CFC-B2CD-432A-B735-0C9F7EDCDF46}" type="slidenum">
              <a:rPr lang="en-US" smtClean="0"/>
              <a:pPr/>
              <a:t>8</a:t>
            </a:fld>
            <a:endParaRPr lang="en-US"/>
          </a:p>
        </p:txBody>
      </p:sp>
    </p:spTree>
    <p:extLst>
      <p:ext uri="{BB962C8B-B14F-4D97-AF65-F5344CB8AC3E}">
        <p14:creationId xmlns:p14="http://schemas.microsoft.com/office/powerpoint/2010/main" val="352481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50CFC-B2CD-432A-B735-0C9F7EDCDF46}" type="slidenum">
              <a:rPr lang="en-US" smtClean="0"/>
              <a:pPr/>
              <a:t>10</a:t>
            </a:fld>
            <a:endParaRPr lang="en-US"/>
          </a:p>
        </p:txBody>
      </p:sp>
    </p:spTree>
    <p:extLst>
      <p:ext uri="{BB962C8B-B14F-4D97-AF65-F5344CB8AC3E}">
        <p14:creationId xmlns:p14="http://schemas.microsoft.com/office/powerpoint/2010/main" val="298508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50CFC-B2CD-432A-B735-0C9F7EDCDF46}" type="slidenum">
              <a:rPr lang="en-US" smtClean="0"/>
              <a:pPr/>
              <a:t>11</a:t>
            </a:fld>
            <a:endParaRPr lang="en-US"/>
          </a:p>
        </p:txBody>
      </p:sp>
    </p:spTree>
    <p:extLst>
      <p:ext uri="{BB962C8B-B14F-4D97-AF65-F5344CB8AC3E}">
        <p14:creationId xmlns:p14="http://schemas.microsoft.com/office/powerpoint/2010/main" val="92120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50CFC-B2CD-432A-B735-0C9F7EDCDF46}" type="slidenum">
              <a:rPr lang="en-US" smtClean="0"/>
              <a:pPr/>
              <a:t>13</a:t>
            </a:fld>
            <a:endParaRPr lang="en-US"/>
          </a:p>
        </p:txBody>
      </p:sp>
    </p:spTree>
    <p:extLst>
      <p:ext uri="{BB962C8B-B14F-4D97-AF65-F5344CB8AC3E}">
        <p14:creationId xmlns:p14="http://schemas.microsoft.com/office/powerpoint/2010/main" val="251774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F50CFC-B2CD-432A-B735-0C9F7EDCDF46}" type="slidenum">
              <a:rPr lang="en-US" smtClean="0"/>
              <a:pPr/>
              <a:t>18</a:t>
            </a:fld>
            <a:endParaRPr lang="en-US"/>
          </a:p>
        </p:txBody>
      </p:sp>
    </p:spTree>
    <p:extLst>
      <p:ext uri="{BB962C8B-B14F-4D97-AF65-F5344CB8AC3E}">
        <p14:creationId xmlns:p14="http://schemas.microsoft.com/office/powerpoint/2010/main" val="1300063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 name="Group 14"/>
          <p:cNvGrpSpPr/>
          <p:nvPr userDrawn="1"/>
        </p:nvGrpSpPr>
        <p:grpSpPr>
          <a:xfrm>
            <a:off x="227013" y="213171"/>
            <a:ext cx="8689118" cy="5289104"/>
            <a:chOff x="227013" y="213171"/>
            <a:chExt cx="8689118" cy="5289104"/>
          </a:xfrm>
        </p:grpSpPr>
        <p:sp>
          <p:nvSpPr>
            <p:cNvPr id="12" name="Rectangle 11"/>
            <p:cNvSpPr/>
            <p:nvPr userDrawn="1"/>
          </p:nvSpPr>
          <p:spPr>
            <a:xfrm>
              <a:off x="227013" y="1068373"/>
              <a:ext cx="8686728" cy="44339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nvGrpSpPr>
            <p:cNvPr id="7" name="Group 6"/>
            <p:cNvGrpSpPr/>
            <p:nvPr userDrawn="1"/>
          </p:nvGrpSpPr>
          <p:grpSpPr>
            <a:xfrm>
              <a:off x="227870" y="213171"/>
              <a:ext cx="8688261" cy="777240"/>
              <a:chOff x="243714" y="213171"/>
              <a:chExt cx="8688261" cy="777240"/>
            </a:xfrm>
          </p:grpSpPr>
          <p:sp>
            <p:nvSpPr>
              <p:cNvPr id="8" name="Rectangle 7"/>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445957" y="213171"/>
                <a:ext cx="1005840" cy="777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27871" y="213171"/>
                <a:ext cx="5404104"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grpSp>
      <p:sp>
        <p:nvSpPr>
          <p:cNvPr id="2" name="Title 1"/>
          <p:cNvSpPr>
            <a:spLocks noGrp="1"/>
          </p:cNvSpPr>
          <p:nvPr>
            <p:ph type="ctrTitle"/>
          </p:nvPr>
        </p:nvSpPr>
        <p:spPr>
          <a:xfrm>
            <a:off x="519193" y="1131056"/>
            <a:ext cx="7772400" cy="905583"/>
          </a:xfrm>
        </p:spPr>
        <p:txBody>
          <a:bodyPr>
            <a:normAutofit/>
          </a:bodyPr>
          <a:lstStyle>
            <a:lvl1pP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9193" y="2045130"/>
            <a:ext cx="6400800" cy="612828"/>
          </a:xfrm>
        </p:spPr>
        <p:txBody>
          <a:bodyPr>
            <a:normAutofit/>
          </a:bodyPr>
          <a:lstStyle>
            <a:lvl1pPr marL="0" indent="0" algn="l" defTabSz="914400" rtl="0" eaLnBrk="1" latinLnBrk="0" hangingPunct="1">
              <a:spcBef>
                <a:spcPct val="0"/>
              </a:spcBef>
              <a:buNone/>
              <a:defRPr lang="en-US" sz="1800" b="1" kern="1200" dirty="0" smtClean="0">
                <a:solidFill>
                  <a:schemeClr val="accent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5798B-935C-44D2-8781-9168F2DCACB9}" type="datetime1">
              <a:rPr lang="en-US" smtClean="0"/>
              <a:t>6/9/2016</a:t>
            </a:fld>
            <a:endParaRPr lang="en-US"/>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5316" y="249366"/>
            <a:ext cx="2638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 - 3 images with text">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3512757" y="1050427"/>
            <a:ext cx="5389562" cy="2599616"/>
          </a:xfrm>
        </p:spPr>
        <p:txBody>
          <a:bodyPr/>
          <a:lstStyle/>
          <a:p>
            <a:r>
              <a:rPr lang="en-US" smtClean="0"/>
              <a:t>Click icon to add picture</a:t>
            </a:r>
            <a:endParaRPr lang="en-US"/>
          </a:p>
        </p:txBody>
      </p:sp>
      <p:sp>
        <p:nvSpPr>
          <p:cNvPr id="12" name="Rectangle 11"/>
          <p:cNvSpPr/>
          <p:nvPr userDrawn="1"/>
        </p:nvSpPr>
        <p:spPr>
          <a:xfrm>
            <a:off x="228599" y="213171"/>
            <a:ext cx="3217403" cy="5289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381787" y="1269580"/>
            <a:ext cx="2890405" cy="3612258"/>
          </a:xfrm>
        </p:spPr>
        <p:txBody>
          <a:bodyPr anchor="t" anchorCtr="0"/>
          <a:lstStyle>
            <a:lvl1pPr>
              <a:defRPr>
                <a:solidFill>
                  <a:schemeClr val="bg2"/>
                </a:solidFill>
                <a:latin typeface="+mj-lt"/>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E9DF709-D41D-4836-B35E-BF3B5945B91C}" type="datetime1">
              <a:rPr lang="en-US" smtClean="0"/>
              <a:t>6/9/2016</a:t>
            </a:fld>
            <a:endParaRPr lang="en-US"/>
          </a:p>
        </p:txBody>
      </p:sp>
      <p:sp>
        <p:nvSpPr>
          <p:cNvPr id="6" name="Footer Placeholder 5"/>
          <p:cNvSpPr>
            <a:spLocks noGrp="1"/>
          </p:cNvSpPr>
          <p:nvPr>
            <p:ph type="ftr" sz="quarter" idx="11"/>
          </p:nvPr>
        </p:nvSpPr>
        <p:spPr/>
        <p:txBody>
          <a:bodyPr/>
          <a:lstStyle/>
          <a:p>
            <a:r>
              <a:rPr lang="en-US" smtClean="0"/>
              <a:t>Confidential: Do not distribute</a:t>
            </a:r>
            <a:endParaRPr lang="en-US"/>
          </a:p>
        </p:txBody>
      </p:sp>
      <p:sp>
        <p:nvSpPr>
          <p:cNvPr id="7" name="Slide Number Placeholder 6"/>
          <p:cNvSpPr>
            <a:spLocks noGrp="1"/>
          </p:cNvSpPr>
          <p:nvPr>
            <p:ph type="sldNum" sz="quarter" idx="12"/>
          </p:nvPr>
        </p:nvSpPr>
        <p:spPr/>
        <p:txBody>
          <a:bodyPr/>
          <a:lstStyle/>
          <a:p>
            <a:fld id="{35DA9D8A-84F3-4281-A751-3809E4B2FB98}" type="slidenum">
              <a:rPr lang="en-US" smtClean="0"/>
              <a:pPr/>
              <a:t>‹#›</a:t>
            </a:fld>
            <a:endParaRPr lang="en-US"/>
          </a:p>
        </p:txBody>
      </p:sp>
      <p:sp>
        <p:nvSpPr>
          <p:cNvPr id="15" name="Text Placeholder 13"/>
          <p:cNvSpPr>
            <a:spLocks noGrp="1"/>
          </p:cNvSpPr>
          <p:nvPr>
            <p:ph type="body" sz="quarter" idx="14"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8" name="Picture 17" descr="Lowes_EverySingleDay_Logo_Mockup_JH.png"/>
          <p:cNvPicPr>
            <a:picLocks noChangeAspect="1"/>
          </p:cNvPicPr>
          <p:nvPr userDrawn="1"/>
        </p:nvPicPr>
        <p:blipFill>
          <a:blip r:embed="rId2" cstate="screen"/>
          <a:stretch>
            <a:fillRect/>
          </a:stretch>
        </p:blipFill>
        <p:spPr>
          <a:xfrm>
            <a:off x="7522931" y="384376"/>
            <a:ext cx="1216152" cy="489178"/>
          </a:xfrm>
          <a:prstGeom prst="rect">
            <a:avLst/>
          </a:prstGeom>
        </p:spPr>
      </p:pic>
      <p:sp>
        <p:nvSpPr>
          <p:cNvPr id="19" name="Rectangle 18"/>
          <p:cNvSpPr/>
          <p:nvPr userDrawn="1"/>
        </p:nvSpPr>
        <p:spPr>
          <a:xfrm>
            <a:off x="3512757" y="213170"/>
            <a:ext cx="5394959"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tx2"/>
              </a:solidFill>
              <a:latin typeface="+mn-lt"/>
              <a:ea typeface="+mn-ea"/>
              <a:cs typeface="+mn-cs"/>
            </a:endParaRPr>
          </a:p>
        </p:txBody>
      </p:sp>
      <p:sp>
        <p:nvSpPr>
          <p:cNvPr id="23" name="Picture Placeholder 22"/>
          <p:cNvSpPr>
            <a:spLocks noGrp="1"/>
          </p:cNvSpPr>
          <p:nvPr>
            <p:ph type="pic" sz="quarter" idx="16"/>
          </p:nvPr>
        </p:nvSpPr>
        <p:spPr>
          <a:xfrm>
            <a:off x="3512757" y="3709988"/>
            <a:ext cx="3211513" cy="1792287"/>
          </a:xfrm>
        </p:spPr>
        <p:txBody>
          <a:bodyPr/>
          <a:lstStyle/>
          <a:p>
            <a:r>
              <a:rPr lang="en-US" smtClean="0"/>
              <a:t>Click icon to add picture</a:t>
            </a:r>
            <a:endParaRPr lang="en-US"/>
          </a:p>
        </p:txBody>
      </p:sp>
      <p:sp>
        <p:nvSpPr>
          <p:cNvPr id="25" name="Picture Placeholder 24"/>
          <p:cNvSpPr>
            <a:spLocks noGrp="1"/>
          </p:cNvSpPr>
          <p:nvPr>
            <p:ph type="pic" sz="quarter" idx="17"/>
          </p:nvPr>
        </p:nvSpPr>
        <p:spPr>
          <a:xfrm>
            <a:off x="6831013" y="3709988"/>
            <a:ext cx="2087562" cy="1792287"/>
          </a:xfrm>
        </p:spPr>
        <p:txBody>
          <a:bodyPr/>
          <a:lstStyle/>
          <a:p>
            <a:r>
              <a:rPr lang="en-US" smtClean="0"/>
              <a:t>Click icon to add picture</a:t>
            </a:r>
            <a:endParaRPr lang="en-US"/>
          </a:p>
        </p:txBody>
      </p:sp>
      <p:pic>
        <p:nvPicPr>
          <p:cNvPr id="17" name="Picture 16" descr="Lowes_EverySingleDay_Logo_Mockup_JH.png"/>
          <p:cNvPicPr>
            <a:picLocks noChangeAspect="1"/>
          </p:cNvPicPr>
          <p:nvPr userDrawn="1"/>
        </p:nvPicPr>
        <p:blipFill>
          <a:blip r:embed="rId3"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9 - closing slide">
    <p:spTree>
      <p:nvGrpSpPr>
        <p:cNvPr id="1" name=""/>
        <p:cNvGrpSpPr/>
        <p:nvPr/>
      </p:nvGrpSpPr>
      <p:grpSpPr>
        <a:xfrm>
          <a:off x="0" y="0"/>
          <a:ext cx="0" cy="0"/>
          <a:chOff x="0" y="0"/>
          <a:chExt cx="0" cy="0"/>
        </a:xfrm>
      </p:grpSpPr>
      <p:sp>
        <p:nvSpPr>
          <p:cNvPr id="12" name="Rectangle 11"/>
          <p:cNvSpPr/>
          <p:nvPr userDrawn="1"/>
        </p:nvSpPr>
        <p:spPr>
          <a:xfrm>
            <a:off x="227013" y="212948"/>
            <a:ext cx="8691562" cy="5289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18" name="Picture 17" descr="Lowes_EverySingleDay_Logo_Mockup_JH.png"/>
          <p:cNvPicPr>
            <a:picLocks noChangeAspect="1"/>
          </p:cNvPicPr>
          <p:nvPr userDrawn="1"/>
        </p:nvPicPr>
        <p:blipFill>
          <a:blip r:embed="rId2" cstate="print"/>
          <a:stretch>
            <a:fillRect/>
          </a:stretch>
        </p:blipFill>
        <p:spPr>
          <a:xfrm>
            <a:off x="845628" y="1986328"/>
            <a:ext cx="7452745" cy="119838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C4C05-FE58-453B-A5B5-56B054F16072}" type="datetime1">
              <a:rPr lang="en-US" smtClean="0"/>
              <a:t>6/9/2016</a:t>
            </a:fld>
            <a:endParaRPr lang="en-US"/>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5C1CC1-1C6B-4A06-8E8F-4FAE768F63D2}" type="datetime1">
              <a:rPr lang="en-US" smtClean="0"/>
              <a:t>6/9/2016</a:t>
            </a:fld>
            <a:endParaRPr lang="en-US"/>
          </a:p>
        </p:txBody>
      </p:sp>
      <p:sp>
        <p:nvSpPr>
          <p:cNvPr id="8" name="Footer Placeholder 7"/>
          <p:cNvSpPr>
            <a:spLocks noGrp="1"/>
          </p:cNvSpPr>
          <p:nvPr>
            <p:ph type="ftr" sz="quarter" idx="11"/>
          </p:nvPr>
        </p:nvSpPr>
        <p:spPr/>
        <p:txBody>
          <a:bodyPr/>
          <a:lstStyle/>
          <a:p>
            <a:r>
              <a:rPr lang="en-US" smtClean="0"/>
              <a:t>Confidential: Do not distribute</a:t>
            </a:r>
            <a:endParaRPr lang="en-US"/>
          </a:p>
        </p:txBody>
      </p:sp>
      <p:sp>
        <p:nvSpPr>
          <p:cNvPr id="9" name="Slide Number Placeholder 8"/>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AD470-7BDA-43BD-8847-4817B4C3153A}" type="datetime1">
              <a:rPr lang="en-US" smtClean="0"/>
              <a:t>6/9/2016</a:t>
            </a:fld>
            <a:endParaRPr lang="en-US"/>
          </a:p>
        </p:txBody>
      </p:sp>
      <p:sp>
        <p:nvSpPr>
          <p:cNvPr id="4" name="Footer Placeholder 3"/>
          <p:cNvSpPr>
            <a:spLocks noGrp="1"/>
          </p:cNvSpPr>
          <p:nvPr>
            <p:ph type="ftr" sz="quarter" idx="11"/>
          </p:nvPr>
        </p:nvSpPr>
        <p:spPr/>
        <p:txBody>
          <a:bodyPr/>
          <a:lstStyle/>
          <a:p>
            <a:r>
              <a:rPr lang="en-US" smtClean="0"/>
              <a:t>Confidential: Do not distribute</a:t>
            </a:r>
            <a:endParaRPr lang="en-US"/>
          </a:p>
        </p:txBody>
      </p:sp>
      <p:sp>
        <p:nvSpPr>
          <p:cNvPr id="5" name="Slide Number Placeholder 4"/>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8C345-D98B-4D01-9889-D6794478FA39}" type="datetime1">
              <a:rPr lang="en-US" smtClean="0"/>
              <a:t>6/9/2016</a:t>
            </a:fld>
            <a:endParaRPr lang="en-US"/>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sp>
        <p:nvSpPr>
          <p:cNvPr id="4" name="Slide Number Placeholder 3"/>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4D534-79D5-41D9-8587-0DF0B7698D7D}" type="datetime1">
              <a:rPr lang="en-US" smtClean="0"/>
              <a:t>6/9/2016</a:t>
            </a:fld>
            <a:endParaRPr lang="en-US"/>
          </a:p>
        </p:txBody>
      </p:sp>
      <p:sp>
        <p:nvSpPr>
          <p:cNvPr id="6" name="Footer Placeholder 5"/>
          <p:cNvSpPr>
            <a:spLocks noGrp="1"/>
          </p:cNvSpPr>
          <p:nvPr>
            <p:ph type="ftr" sz="quarter" idx="11"/>
          </p:nvPr>
        </p:nvSpPr>
        <p:spPr/>
        <p:txBody>
          <a:bodyPr/>
          <a:lstStyle/>
          <a:p>
            <a:r>
              <a:rPr lang="en-US" smtClean="0"/>
              <a:t>Confidential: Do not distribute</a:t>
            </a:r>
            <a:endParaRPr lang="en-US"/>
          </a:p>
        </p:txBody>
      </p:sp>
      <p:sp>
        <p:nvSpPr>
          <p:cNvPr id="7" name="Slide Number Placeholder 6"/>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140BC-58F9-45CB-8072-5C9EB17A56D1}" type="datetime1">
              <a:rPr lang="en-US" smtClean="0"/>
              <a:t>6/9/2016</a:t>
            </a:fld>
            <a:endParaRPr lang="en-US"/>
          </a:p>
        </p:txBody>
      </p:sp>
      <p:sp>
        <p:nvSpPr>
          <p:cNvPr id="6" name="Footer Placeholder 5"/>
          <p:cNvSpPr>
            <a:spLocks noGrp="1"/>
          </p:cNvSpPr>
          <p:nvPr>
            <p:ph type="ftr" sz="quarter" idx="11"/>
          </p:nvPr>
        </p:nvSpPr>
        <p:spPr/>
        <p:txBody>
          <a:bodyPr/>
          <a:lstStyle/>
          <a:p>
            <a:r>
              <a:rPr lang="en-US" smtClean="0"/>
              <a:t>Confidential: Do not distribute</a:t>
            </a:r>
            <a:endParaRPr lang="en-US"/>
          </a:p>
        </p:txBody>
      </p:sp>
      <p:sp>
        <p:nvSpPr>
          <p:cNvPr id="7" name="Slide Number Placeholder 6"/>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02B21-595A-466A-9706-4537991B86FC}" type="datetime1">
              <a:rPr lang="en-US" smtClean="0"/>
              <a:t>6/9/2016</a:t>
            </a:fld>
            <a:endParaRPr lang="en-US"/>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979"/>
            <a:ext cx="2057400" cy="36565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1979"/>
            <a:ext cx="6019800" cy="36565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C7061-D708-400E-A9D9-0535BD96B3B3}" type="datetime1">
              <a:rPr lang="en-US" smtClean="0"/>
              <a:t>6/9/2016</a:t>
            </a:fld>
            <a:endParaRPr lang="en-US"/>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227013" y="1066800"/>
            <a:ext cx="8691562" cy="4435475"/>
          </a:xfrm>
        </p:spPr>
        <p:txBody>
          <a:bodyPr/>
          <a:lstStyle/>
          <a:p>
            <a:r>
              <a:rPr lang="en-US" smtClean="0"/>
              <a:t>Click icon to add picture</a:t>
            </a:r>
            <a:endParaRPr lang="en-US"/>
          </a:p>
        </p:txBody>
      </p:sp>
      <p:grpSp>
        <p:nvGrpSpPr>
          <p:cNvPr id="11" name="Group 6"/>
          <p:cNvGrpSpPr/>
          <p:nvPr userDrawn="1"/>
        </p:nvGrpSpPr>
        <p:grpSpPr>
          <a:xfrm>
            <a:off x="227870" y="213171"/>
            <a:ext cx="8688261" cy="777240"/>
            <a:chOff x="243714" y="213171"/>
            <a:chExt cx="8688261" cy="777240"/>
          </a:xfrm>
        </p:grpSpPr>
        <p:sp>
          <p:nvSpPr>
            <p:cNvPr id="8" name="Rectangle 7"/>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445957" y="213171"/>
              <a:ext cx="1005840" cy="777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27871" y="213171"/>
              <a:ext cx="5404104"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2" name="Title 1"/>
          <p:cNvSpPr>
            <a:spLocks noGrp="1"/>
          </p:cNvSpPr>
          <p:nvPr userDrawn="1">
            <p:ph type="ctrTitle" hasCustomPrompt="1"/>
          </p:nvPr>
        </p:nvSpPr>
        <p:spPr>
          <a:xfrm>
            <a:off x="227013" y="4231934"/>
            <a:ext cx="6559195" cy="777240"/>
          </a:xfrm>
          <a:solidFill>
            <a:schemeClr val="accent2"/>
          </a:solidFill>
        </p:spPr>
        <p:txBody>
          <a:bodyPr>
            <a:normAutofit/>
          </a:bodyPr>
          <a:lstStyle>
            <a:lvl1pPr marL="112713" indent="0">
              <a:defRPr sz="3600">
                <a:solidFill>
                  <a:schemeClr val="bg2"/>
                </a:solidFill>
              </a:defRPr>
            </a:lvl1pPr>
          </a:lstStyle>
          <a:p>
            <a:r>
              <a:rPr lang="en-US" dirty="0" smtClean="0"/>
              <a:t>Broad Topic to be discussed</a:t>
            </a:r>
            <a:endParaRPr lang="en-US" dirty="0"/>
          </a:p>
        </p:txBody>
      </p:sp>
      <p:sp>
        <p:nvSpPr>
          <p:cNvPr id="4" name="Date Placeholder 3"/>
          <p:cNvSpPr>
            <a:spLocks noGrp="1"/>
          </p:cNvSpPr>
          <p:nvPr userDrawn="1">
            <p:ph type="dt" sz="half" idx="10"/>
          </p:nvPr>
        </p:nvSpPr>
        <p:spPr/>
        <p:txBody>
          <a:bodyPr/>
          <a:lstStyle/>
          <a:p>
            <a:fld id="{4D226493-D7A9-4A5F-9073-CD5EAAE412F2}" type="datetime1">
              <a:rPr lang="en-US" smtClean="0"/>
              <a:t>6/9/2016</a:t>
            </a:fld>
            <a:endParaRPr lang="en-US"/>
          </a:p>
        </p:txBody>
      </p:sp>
      <p:sp>
        <p:nvSpPr>
          <p:cNvPr id="5" name="Footer Placeholder 4"/>
          <p:cNvSpPr>
            <a:spLocks noGrp="1"/>
          </p:cNvSpPr>
          <p:nvPr userDrawn="1">
            <p:ph type="ftr" sz="quarter" idx="11"/>
          </p:nvPr>
        </p:nvSpPr>
        <p:spPr/>
        <p:txBody>
          <a:bodyPr/>
          <a:lstStyle/>
          <a:p>
            <a:r>
              <a:rPr lang="en-US" smtClean="0"/>
              <a:t>Confidential: Do not distribute</a:t>
            </a:r>
            <a:endParaRPr lang="en-US"/>
          </a:p>
        </p:txBody>
      </p:sp>
      <p:sp>
        <p:nvSpPr>
          <p:cNvPr id="6" name="Slide Number Placeholder 5"/>
          <p:cNvSpPr>
            <a:spLocks noGrp="1"/>
          </p:cNvSpPr>
          <p:nvPr userDrawn="1">
            <p:ph type="sldNum" sz="quarter" idx="12"/>
          </p:nvPr>
        </p:nvSpPr>
        <p:spPr/>
        <p:txBody>
          <a:bodyPr/>
          <a:lstStyle/>
          <a:p>
            <a:fld id="{35DA9D8A-84F3-4281-A751-3809E4B2FB98}" type="slidenum">
              <a:rPr lang="en-US" smtClean="0"/>
              <a:pPr/>
              <a:t>‹#›</a:t>
            </a:fld>
            <a:endParaRPr lang="en-US"/>
          </a:p>
        </p:txBody>
      </p:sp>
      <p:pic>
        <p:nvPicPr>
          <p:cNvPr id="14" name="Picture 13"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and Content basic">
    <p:spTree>
      <p:nvGrpSpPr>
        <p:cNvPr id="1" name=""/>
        <p:cNvGrpSpPr/>
        <p:nvPr/>
      </p:nvGrpSpPr>
      <p:grpSpPr>
        <a:xfrm>
          <a:off x="0" y="0"/>
          <a:ext cx="0" cy="0"/>
          <a:chOff x="0" y="0"/>
          <a:chExt cx="0" cy="0"/>
        </a:xfrm>
      </p:grpSpPr>
      <p:grpSp>
        <p:nvGrpSpPr>
          <p:cNvPr id="7" name="Group 8"/>
          <p:cNvGrpSpPr/>
          <p:nvPr userDrawn="1"/>
        </p:nvGrpSpPr>
        <p:grpSpPr>
          <a:xfrm>
            <a:off x="228600" y="213171"/>
            <a:ext cx="8679117" cy="777240"/>
            <a:chOff x="243714" y="213171"/>
            <a:chExt cx="8679117" cy="777240"/>
          </a:xfrm>
        </p:grpSpPr>
        <p:sp>
          <p:nvSpPr>
            <p:cNvPr id="10" name="Rectangle 9"/>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527871"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8" name="Picture Placeholder 7"/>
          <p:cNvSpPr>
            <a:spLocks noGrp="1"/>
          </p:cNvSpPr>
          <p:nvPr>
            <p:ph type="pic" sz="quarter" idx="13"/>
          </p:nvPr>
        </p:nvSpPr>
        <p:spPr>
          <a:xfrm>
            <a:off x="2426015" y="211596"/>
            <a:ext cx="1012825" cy="777240"/>
          </a:xfrm>
        </p:spPr>
        <p:txBody>
          <a:bodyPr>
            <a:normAutofit/>
          </a:bodyPr>
          <a:lstStyle>
            <a:lvl1pPr marL="112713" indent="-112713">
              <a:defRPr sz="1200"/>
            </a:lvl1pPr>
          </a:lstStyle>
          <a:p>
            <a:r>
              <a:rPr lang="en-US" smtClean="0"/>
              <a:t>Click icon to add picture</a:t>
            </a:r>
            <a:endParaRPr lang="en-US" dirty="0"/>
          </a:p>
        </p:txBody>
      </p:sp>
      <p:sp>
        <p:nvSpPr>
          <p:cNvPr id="2" name="Title 1"/>
          <p:cNvSpPr>
            <a:spLocks noGrp="1"/>
          </p:cNvSpPr>
          <p:nvPr>
            <p:ph type="title"/>
          </p:nvPr>
        </p:nvSpPr>
        <p:spPr>
          <a:xfrm>
            <a:off x="411858" y="1269580"/>
            <a:ext cx="8316506" cy="516346"/>
          </a:xfrm>
        </p:spPr>
        <p:txBody>
          <a:bodyPr/>
          <a:lstStyle/>
          <a:p>
            <a:r>
              <a:rPr lang="en-US" smtClean="0"/>
              <a:t>Click to edit Master title style</a:t>
            </a:r>
            <a:endParaRPr lang="en-US"/>
          </a:p>
        </p:txBody>
      </p:sp>
      <p:sp>
        <p:nvSpPr>
          <p:cNvPr id="3" name="Content Placeholder 2"/>
          <p:cNvSpPr>
            <a:spLocks noGrp="1"/>
          </p:cNvSpPr>
          <p:nvPr>
            <p:ph idx="1"/>
          </p:nvPr>
        </p:nvSpPr>
        <p:spPr>
          <a:xfrm>
            <a:off x="411858" y="1934598"/>
            <a:ext cx="8316506" cy="3132754"/>
          </a:xfrm>
        </p:spPr>
        <p:txBody>
          <a:bodyPr/>
          <a:lstStyle>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BD3B35-B44F-445D-B93F-A8505FFB57DB}" type="datetime1">
              <a:rPr lang="en-US" smtClean="0"/>
              <a:t>6/9/2016</a:t>
            </a:fld>
            <a:endParaRPr lang="en-US"/>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sp>
        <p:nvSpPr>
          <p:cNvPr id="14" name="Text Placeholder 13"/>
          <p:cNvSpPr>
            <a:spLocks noGrp="1"/>
          </p:cNvSpPr>
          <p:nvPr>
            <p:ph type="body" sz="quarter" idx="14"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3" name="Picture 12"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basic">
    <p:spTree>
      <p:nvGrpSpPr>
        <p:cNvPr id="1" name=""/>
        <p:cNvGrpSpPr/>
        <p:nvPr/>
      </p:nvGrpSpPr>
      <p:grpSpPr>
        <a:xfrm>
          <a:off x="0" y="0"/>
          <a:ext cx="0" cy="0"/>
          <a:chOff x="0" y="0"/>
          <a:chExt cx="0" cy="0"/>
        </a:xfrm>
      </p:grpSpPr>
      <p:grpSp>
        <p:nvGrpSpPr>
          <p:cNvPr id="9" name="Group 8"/>
          <p:cNvGrpSpPr/>
          <p:nvPr userDrawn="1"/>
        </p:nvGrpSpPr>
        <p:grpSpPr>
          <a:xfrm>
            <a:off x="228600" y="213171"/>
            <a:ext cx="8679117" cy="777240"/>
            <a:chOff x="243714" y="213171"/>
            <a:chExt cx="8679117" cy="777240"/>
          </a:xfrm>
        </p:grpSpPr>
        <p:sp>
          <p:nvSpPr>
            <p:cNvPr id="10" name="Rectangle 9"/>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527871"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8" name="Picture Placeholder 7"/>
          <p:cNvSpPr>
            <a:spLocks noGrp="1"/>
          </p:cNvSpPr>
          <p:nvPr>
            <p:ph type="pic" sz="quarter" idx="13"/>
          </p:nvPr>
        </p:nvSpPr>
        <p:spPr>
          <a:xfrm>
            <a:off x="2426015" y="211596"/>
            <a:ext cx="1012825" cy="777240"/>
          </a:xfrm>
        </p:spPr>
        <p:txBody>
          <a:bodyPr>
            <a:normAutofit/>
          </a:bodyPr>
          <a:lstStyle>
            <a:lvl1pPr marL="112713" indent="-112713">
              <a:defRPr sz="1200"/>
            </a:lvl1pPr>
          </a:lstStyle>
          <a:p>
            <a:r>
              <a:rPr lang="en-US" smtClean="0"/>
              <a:t>Click icon to add picture</a:t>
            </a:r>
            <a:endParaRPr lang="en-US" dirty="0"/>
          </a:p>
        </p:txBody>
      </p:sp>
      <p:sp>
        <p:nvSpPr>
          <p:cNvPr id="2" name="Title 1"/>
          <p:cNvSpPr>
            <a:spLocks noGrp="1"/>
          </p:cNvSpPr>
          <p:nvPr>
            <p:ph type="title"/>
          </p:nvPr>
        </p:nvSpPr>
        <p:spPr>
          <a:xfrm>
            <a:off x="411858" y="1269580"/>
            <a:ext cx="8316506" cy="516346"/>
          </a:xfrm>
        </p:spPr>
        <p:txBody>
          <a:bodyPr/>
          <a:lstStyle/>
          <a:p>
            <a:r>
              <a:rPr lang="en-US" smtClean="0"/>
              <a:t>Click to edit Master title style</a:t>
            </a:r>
            <a:endParaRPr lang="en-US"/>
          </a:p>
        </p:txBody>
      </p:sp>
      <p:sp>
        <p:nvSpPr>
          <p:cNvPr id="3" name="Content Placeholder 2"/>
          <p:cNvSpPr>
            <a:spLocks noGrp="1"/>
          </p:cNvSpPr>
          <p:nvPr>
            <p:ph idx="1"/>
          </p:nvPr>
        </p:nvSpPr>
        <p:spPr>
          <a:xfrm>
            <a:off x="411858" y="1934598"/>
            <a:ext cx="8316506" cy="3132754"/>
          </a:xfrm>
        </p:spPr>
        <p:txBody>
          <a:bodyPr/>
          <a:lstStyle>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22364E-A23A-41F8-B5B4-B2D15550C023}" type="datetime1">
              <a:rPr lang="en-US" smtClean="0"/>
              <a:t>6/9/2016</a:t>
            </a:fld>
            <a:endParaRPr lang="en-US"/>
          </a:p>
        </p:txBody>
      </p:sp>
      <p:sp>
        <p:nvSpPr>
          <p:cNvPr id="5" name="Footer Placeholder 4"/>
          <p:cNvSpPr>
            <a:spLocks noGrp="1"/>
          </p:cNvSpPr>
          <p:nvPr>
            <p:ph type="ftr" sz="quarter" idx="11"/>
          </p:nvPr>
        </p:nvSpPr>
        <p:spPr/>
        <p:txBody>
          <a:bodyPr/>
          <a:lstStyle>
            <a:lvl1pPr>
              <a:defRPr sz="1000"/>
            </a:lvl1p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sp>
        <p:nvSpPr>
          <p:cNvPr id="14" name="Text Placeholder 13"/>
          <p:cNvSpPr>
            <a:spLocks noGrp="1"/>
          </p:cNvSpPr>
          <p:nvPr>
            <p:ph type="body" sz="quarter" idx="14"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5" name="Picture 14"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wo-lineTitle and Content ">
    <p:spTree>
      <p:nvGrpSpPr>
        <p:cNvPr id="1" name=""/>
        <p:cNvGrpSpPr/>
        <p:nvPr/>
      </p:nvGrpSpPr>
      <p:grpSpPr>
        <a:xfrm>
          <a:off x="0" y="0"/>
          <a:ext cx="0" cy="0"/>
          <a:chOff x="0" y="0"/>
          <a:chExt cx="0" cy="0"/>
        </a:xfrm>
      </p:grpSpPr>
      <p:grpSp>
        <p:nvGrpSpPr>
          <p:cNvPr id="7" name="Group 8"/>
          <p:cNvGrpSpPr/>
          <p:nvPr userDrawn="1"/>
        </p:nvGrpSpPr>
        <p:grpSpPr>
          <a:xfrm>
            <a:off x="228600" y="213171"/>
            <a:ext cx="8679117" cy="777240"/>
            <a:chOff x="243714" y="213171"/>
            <a:chExt cx="8679117" cy="777240"/>
          </a:xfrm>
        </p:grpSpPr>
        <p:sp>
          <p:nvSpPr>
            <p:cNvPr id="10" name="Rectangle 9"/>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527871"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8" name="Picture Placeholder 7"/>
          <p:cNvSpPr>
            <a:spLocks noGrp="1"/>
          </p:cNvSpPr>
          <p:nvPr>
            <p:ph type="pic" sz="quarter" idx="13"/>
          </p:nvPr>
        </p:nvSpPr>
        <p:spPr>
          <a:xfrm>
            <a:off x="2426015" y="211596"/>
            <a:ext cx="1012825" cy="777240"/>
          </a:xfrm>
        </p:spPr>
        <p:txBody>
          <a:bodyPr>
            <a:normAutofit/>
          </a:bodyPr>
          <a:lstStyle>
            <a:lvl1pPr marL="112713" indent="-112713">
              <a:defRPr sz="1200"/>
            </a:lvl1pPr>
          </a:lstStyle>
          <a:p>
            <a:r>
              <a:rPr lang="en-US" smtClean="0"/>
              <a:t>Click icon to add picture</a:t>
            </a:r>
            <a:endParaRPr lang="en-US" dirty="0"/>
          </a:p>
        </p:txBody>
      </p:sp>
      <p:sp>
        <p:nvSpPr>
          <p:cNvPr id="2" name="Title 1"/>
          <p:cNvSpPr>
            <a:spLocks noGrp="1"/>
          </p:cNvSpPr>
          <p:nvPr>
            <p:ph type="title" hasCustomPrompt="1"/>
          </p:nvPr>
        </p:nvSpPr>
        <p:spPr>
          <a:xfrm>
            <a:off x="411858" y="1299808"/>
            <a:ext cx="8316506" cy="853944"/>
          </a:xfrm>
        </p:spPr>
        <p:txBody>
          <a:bodyPr anchor="t" anchorCtr="0"/>
          <a:lstStyle>
            <a:lvl1pPr>
              <a:lnSpc>
                <a:spcPct val="100000"/>
              </a:lnSpc>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411858" y="2320007"/>
            <a:ext cx="8316506" cy="2747344"/>
          </a:xfrm>
        </p:spPr>
        <p:txBody>
          <a:bodyPr/>
          <a:lstStyle>
            <a:lvl1pPr>
              <a:buNone/>
              <a:defRPr b="1">
                <a:solidFill>
                  <a:schemeClr val="accent4"/>
                </a:solidFill>
              </a:defRPr>
            </a:lvl1pPr>
            <a:lvl2pPr marL="231775" indent="-231775">
              <a:spcBef>
                <a:spcPts val="1200"/>
              </a:spcBef>
              <a:buFont typeface="Arial" pitchFamily="34" charset="0"/>
              <a:buChar char="•"/>
              <a:defRPr sz="1800"/>
            </a:lvl2pPr>
            <a:lvl3pPr marL="403225" indent="-171450">
              <a:lnSpc>
                <a:spcPct val="100000"/>
              </a:lnSpc>
              <a:spcBef>
                <a:spcPts val="1200"/>
              </a:spcBef>
              <a:defRPr sz="1400"/>
            </a:lvl3pPr>
            <a:lvl4pPr marL="627063" indent="-223838">
              <a:lnSpc>
                <a:spcPct val="100000"/>
              </a:lnSpc>
              <a:spcBef>
                <a:spcPts val="1200"/>
              </a:spcBef>
              <a:defRPr/>
            </a:lvl4pPr>
            <a:lvl5pPr marL="798513" indent="-171450">
              <a:lnSpc>
                <a:spcPct val="100000"/>
              </a:lnSpc>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5F519-3650-44DF-9066-72C472B153A8}" type="datetime1">
              <a:rPr lang="en-US" smtClean="0"/>
              <a:t>6/9/2016</a:t>
            </a:fld>
            <a:endParaRPr lang="en-US"/>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sp>
        <p:nvSpPr>
          <p:cNvPr id="14" name="Text Placeholder 13"/>
          <p:cNvSpPr>
            <a:spLocks noGrp="1"/>
          </p:cNvSpPr>
          <p:nvPr>
            <p:ph type="body" sz="quarter" idx="14"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5" name="Picture 14"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One-lineTitle and Content ">
    <p:spTree>
      <p:nvGrpSpPr>
        <p:cNvPr id="1" name=""/>
        <p:cNvGrpSpPr/>
        <p:nvPr/>
      </p:nvGrpSpPr>
      <p:grpSpPr>
        <a:xfrm>
          <a:off x="0" y="0"/>
          <a:ext cx="0" cy="0"/>
          <a:chOff x="0" y="0"/>
          <a:chExt cx="0" cy="0"/>
        </a:xfrm>
      </p:grpSpPr>
      <p:grpSp>
        <p:nvGrpSpPr>
          <p:cNvPr id="7" name="Group 8"/>
          <p:cNvGrpSpPr/>
          <p:nvPr userDrawn="1"/>
        </p:nvGrpSpPr>
        <p:grpSpPr>
          <a:xfrm>
            <a:off x="228600" y="213171"/>
            <a:ext cx="8679117" cy="777240"/>
            <a:chOff x="243714" y="213171"/>
            <a:chExt cx="8679117" cy="777240"/>
          </a:xfrm>
        </p:grpSpPr>
        <p:sp>
          <p:nvSpPr>
            <p:cNvPr id="10" name="Rectangle 9"/>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527871"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8" name="Picture Placeholder 7"/>
          <p:cNvSpPr>
            <a:spLocks noGrp="1"/>
          </p:cNvSpPr>
          <p:nvPr>
            <p:ph type="pic" sz="quarter" idx="13"/>
          </p:nvPr>
        </p:nvSpPr>
        <p:spPr>
          <a:xfrm>
            <a:off x="2426015" y="211596"/>
            <a:ext cx="1012825" cy="777240"/>
          </a:xfrm>
        </p:spPr>
        <p:txBody>
          <a:bodyPr>
            <a:normAutofit/>
          </a:bodyPr>
          <a:lstStyle>
            <a:lvl1pPr marL="112713" indent="-112713">
              <a:defRPr sz="1200"/>
            </a:lvl1pPr>
          </a:lstStyle>
          <a:p>
            <a:r>
              <a:rPr lang="en-US" smtClean="0"/>
              <a:t>Click icon to add picture</a:t>
            </a:r>
            <a:endParaRPr lang="en-US" dirty="0"/>
          </a:p>
        </p:txBody>
      </p:sp>
      <p:sp>
        <p:nvSpPr>
          <p:cNvPr id="2" name="Title 1"/>
          <p:cNvSpPr>
            <a:spLocks noGrp="1"/>
          </p:cNvSpPr>
          <p:nvPr>
            <p:ph type="title"/>
          </p:nvPr>
        </p:nvSpPr>
        <p:spPr>
          <a:xfrm>
            <a:off x="411858" y="1269579"/>
            <a:ext cx="8316506" cy="516346"/>
          </a:xfrm>
        </p:spPr>
        <p:txBody>
          <a:bodyPr vert="horz" lIns="91440" tIns="45720" rIns="91440" bIns="45720" rtlCol="0" anchor="ctr">
            <a:normAutofit/>
          </a:bodyPr>
          <a:lstStyle>
            <a:lvl1pPr algn="l" defTabSz="914400" rtl="0" eaLnBrk="1" latinLnBrk="0" hangingPunct="1">
              <a:lnSpc>
                <a:spcPct val="100000"/>
              </a:lnSpc>
              <a:spcBef>
                <a:spcPct val="0"/>
              </a:spcBef>
              <a:buNone/>
              <a:defRPr lang="en-US" sz="2400" kern="1200" dirty="0" smtClean="0">
                <a:solidFill>
                  <a:schemeClr val="accent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11858" y="1934597"/>
            <a:ext cx="8316506" cy="3132753"/>
          </a:xfrm>
        </p:spPr>
        <p:txBody>
          <a:bodyPr/>
          <a:lstStyle>
            <a:lvl1pPr>
              <a:buNone/>
              <a:defRPr b="1">
                <a:solidFill>
                  <a:schemeClr val="accent4"/>
                </a:solidFill>
              </a:defRPr>
            </a:lvl1pPr>
            <a:lvl2pPr marL="231775" indent="-231775">
              <a:spcBef>
                <a:spcPts val="1200"/>
              </a:spcBef>
              <a:buFont typeface="Arial" pitchFamily="34" charset="0"/>
              <a:buChar char="•"/>
              <a:defRPr sz="1800"/>
            </a:lvl2pPr>
            <a:lvl3pPr marL="403225" indent="-171450">
              <a:spcBef>
                <a:spcPts val="1200"/>
              </a:spcBef>
              <a:defRPr sz="1400"/>
            </a:lvl3pPr>
            <a:lvl4pPr marL="627063" indent="-223838">
              <a:spcBef>
                <a:spcPts val="1200"/>
              </a:spcBef>
              <a:defRPr/>
            </a:lvl4pPr>
            <a:lvl5pPr marL="798513" indent="-171450">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FF3E23-AD42-4DC5-9664-FCD9D5DA8F82}" type="datetime1">
              <a:rPr lang="en-US" smtClean="0"/>
              <a:t>6/9/2016</a:t>
            </a:fld>
            <a:endParaRPr lang="en-US"/>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sp>
        <p:nvSpPr>
          <p:cNvPr id="6" name="Slide Number Placeholder 5"/>
          <p:cNvSpPr>
            <a:spLocks noGrp="1"/>
          </p:cNvSpPr>
          <p:nvPr>
            <p:ph type="sldNum" sz="quarter" idx="12"/>
          </p:nvPr>
        </p:nvSpPr>
        <p:spPr/>
        <p:txBody>
          <a:bodyPr/>
          <a:lstStyle/>
          <a:p>
            <a:fld id="{35DA9D8A-84F3-4281-A751-3809E4B2FB98}" type="slidenum">
              <a:rPr lang="en-US" smtClean="0"/>
              <a:pPr/>
              <a:t>‹#›</a:t>
            </a:fld>
            <a:endParaRPr lang="en-US"/>
          </a:p>
        </p:txBody>
      </p:sp>
      <p:sp>
        <p:nvSpPr>
          <p:cNvPr id="14" name="Text Placeholder 13"/>
          <p:cNvSpPr>
            <a:spLocks noGrp="1"/>
          </p:cNvSpPr>
          <p:nvPr>
            <p:ph type="body" sz="quarter" idx="14"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3" name="Picture 12"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 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58" y="1269580"/>
            <a:ext cx="8229600" cy="51634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4931" y="2427913"/>
            <a:ext cx="3819446" cy="2828396"/>
          </a:xfrm>
        </p:spPr>
        <p:txBody>
          <a:bodyPr/>
          <a:lstStyle>
            <a:lvl1pPr>
              <a:defRPr sz="1800"/>
            </a:lvl1pPr>
            <a:lvl2pPr>
              <a:spcBef>
                <a:spcPts val="1200"/>
              </a:spcBef>
              <a:defRPr sz="1400"/>
            </a:lvl2pPr>
            <a:lvl3pPr>
              <a:spcBef>
                <a:spcPts val="1200"/>
              </a:spcBef>
              <a:defRPr sz="1400"/>
            </a:lvl3pPr>
            <a:lvl4pPr>
              <a:spcBef>
                <a:spcPts val="1200"/>
              </a:spcBef>
              <a:defRPr sz="1200"/>
            </a:lvl4pPr>
            <a:lvl5pPr>
              <a:spcBef>
                <a:spcPts val="1200"/>
              </a:spcBef>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2427914"/>
            <a:ext cx="4103463" cy="2828395"/>
          </a:xfrm>
        </p:spPr>
        <p:txBody>
          <a:bodyPr vert="horz" lIns="91440" tIns="45720" rIns="91440" bIns="45720" rtlCol="0">
            <a:normAutofit/>
          </a:bodyPr>
          <a:lstStyle>
            <a:lvl1pPr algn="l" defTabSz="914400" rtl="0" eaLnBrk="1" latinLnBrk="0" hangingPunct="1">
              <a:spcBef>
                <a:spcPts val="1200"/>
              </a:spcBef>
              <a:buFont typeface="Arial" pitchFamily="34" charset="0"/>
              <a:defRPr lang="en-US" sz="1800" kern="1200" dirty="0" smtClean="0">
                <a:solidFill>
                  <a:schemeClr val="accent3">
                    <a:lumMod val="75000"/>
                  </a:schemeClr>
                </a:solidFill>
                <a:latin typeface="+mn-lt"/>
                <a:ea typeface="+mn-ea"/>
                <a:cs typeface="+mn-cs"/>
              </a:defRPr>
            </a:lvl1pPr>
            <a:lvl2pPr algn="l" defTabSz="914400" rtl="0" eaLnBrk="1" latinLnBrk="0" hangingPunct="1">
              <a:spcBef>
                <a:spcPts val="1200"/>
              </a:spcBef>
              <a:buFont typeface="Arial" pitchFamily="34" charset="0"/>
              <a:defRPr lang="en-US" sz="1800" kern="1200" dirty="0" smtClean="0">
                <a:solidFill>
                  <a:schemeClr val="accent3">
                    <a:lumMod val="75000"/>
                  </a:schemeClr>
                </a:solidFill>
                <a:latin typeface="+mn-lt"/>
                <a:ea typeface="+mn-ea"/>
                <a:cs typeface="+mn-cs"/>
              </a:defRPr>
            </a:lvl2pPr>
            <a:lvl3pPr algn="l" defTabSz="914400" rtl="0" eaLnBrk="1" latinLnBrk="0" hangingPunct="1">
              <a:spcBef>
                <a:spcPts val="1200"/>
              </a:spcBef>
              <a:buFont typeface="Arial" pitchFamily="34" charset="0"/>
              <a:defRPr lang="en-US" sz="1800" kern="1200" dirty="0" smtClean="0">
                <a:solidFill>
                  <a:schemeClr val="accent3">
                    <a:lumMod val="75000"/>
                  </a:schemeClr>
                </a:solidFill>
                <a:latin typeface="+mn-lt"/>
                <a:ea typeface="+mn-ea"/>
                <a:cs typeface="+mn-cs"/>
              </a:defRPr>
            </a:lvl3pPr>
            <a:lvl4pPr algn="l" defTabSz="914400" rtl="0" eaLnBrk="1" latinLnBrk="0" hangingPunct="1">
              <a:spcBef>
                <a:spcPts val="1200"/>
              </a:spcBef>
              <a:buFont typeface="Arial" pitchFamily="34" charset="0"/>
              <a:defRPr lang="en-US" sz="1800" kern="1200" dirty="0" smtClean="0">
                <a:solidFill>
                  <a:schemeClr val="accent3">
                    <a:lumMod val="75000"/>
                  </a:schemeClr>
                </a:solidFill>
                <a:latin typeface="+mn-lt"/>
                <a:ea typeface="+mn-ea"/>
                <a:cs typeface="+mn-cs"/>
              </a:defRPr>
            </a:lvl4pPr>
            <a:lvl5pPr algn="l" defTabSz="914400" rtl="0" eaLnBrk="1" latinLnBrk="0" hangingPunct="1">
              <a:spcBef>
                <a:spcPts val="1200"/>
              </a:spcBef>
              <a:buFont typeface="Arial" pitchFamily="34" charset="0"/>
              <a:defRPr lang="en-US" sz="1800" kern="1200" dirty="0" smtClean="0">
                <a:solidFill>
                  <a:schemeClr val="accent3">
                    <a:lumMod val="75000"/>
                  </a:schemeClr>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CCE3B4-0C29-4FA3-9376-05337F949286}" type="datetime1">
              <a:rPr lang="en-US" smtClean="0"/>
              <a:t>6/9/2016</a:t>
            </a:fld>
            <a:endParaRPr lang="en-US"/>
          </a:p>
        </p:txBody>
      </p:sp>
      <p:sp>
        <p:nvSpPr>
          <p:cNvPr id="6" name="Footer Placeholder 5"/>
          <p:cNvSpPr>
            <a:spLocks noGrp="1"/>
          </p:cNvSpPr>
          <p:nvPr>
            <p:ph type="ftr" sz="quarter" idx="11"/>
          </p:nvPr>
        </p:nvSpPr>
        <p:spPr/>
        <p:txBody>
          <a:bodyPr/>
          <a:lstStyle/>
          <a:p>
            <a:r>
              <a:rPr lang="en-US" smtClean="0"/>
              <a:t>Confidential: Do not distribute</a:t>
            </a:r>
            <a:endParaRPr lang="en-US"/>
          </a:p>
        </p:txBody>
      </p:sp>
      <p:sp>
        <p:nvSpPr>
          <p:cNvPr id="7" name="Slide Number Placeholder 6"/>
          <p:cNvSpPr>
            <a:spLocks noGrp="1"/>
          </p:cNvSpPr>
          <p:nvPr>
            <p:ph type="sldNum" sz="quarter" idx="12"/>
          </p:nvPr>
        </p:nvSpPr>
        <p:spPr/>
        <p:txBody>
          <a:bodyPr/>
          <a:lstStyle/>
          <a:p>
            <a:fld id="{35DA9D8A-84F3-4281-A751-3809E4B2FB98}" type="slidenum">
              <a:rPr lang="en-US" smtClean="0"/>
              <a:pPr/>
              <a:t>‹#›</a:t>
            </a:fld>
            <a:endParaRPr lang="en-US"/>
          </a:p>
        </p:txBody>
      </p:sp>
      <p:sp>
        <p:nvSpPr>
          <p:cNvPr id="10" name="Text Placeholder 9"/>
          <p:cNvSpPr>
            <a:spLocks noGrp="1"/>
          </p:cNvSpPr>
          <p:nvPr>
            <p:ph type="body" sz="quarter" idx="13"/>
          </p:nvPr>
        </p:nvSpPr>
        <p:spPr>
          <a:xfrm>
            <a:off x="404459" y="1926780"/>
            <a:ext cx="3827476" cy="378114"/>
          </a:xfrm>
        </p:spPr>
        <p:txBody>
          <a:bodyPr/>
          <a:lstStyle>
            <a:lvl1pPr>
              <a:buNone/>
              <a:defRPr/>
            </a:lvl1pPr>
          </a:lstStyle>
          <a:p>
            <a:pPr lvl="0"/>
            <a:r>
              <a:rPr lang="en-US" smtClean="0"/>
              <a:t>Click to edit Master text styles</a:t>
            </a:r>
          </a:p>
        </p:txBody>
      </p:sp>
      <p:grpSp>
        <p:nvGrpSpPr>
          <p:cNvPr id="13" name="Group 8"/>
          <p:cNvGrpSpPr/>
          <p:nvPr userDrawn="1"/>
        </p:nvGrpSpPr>
        <p:grpSpPr>
          <a:xfrm>
            <a:off x="228600" y="213171"/>
            <a:ext cx="8679117" cy="777240"/>
            <a:chOff x="243714" y="213171"/>
            <a:chExt cx="8679117" cy="777240"/>
          </a:xfrm>
        </p:grpSpPr>
        <p:sp>
          <p:nvSpPr>
            <p:cNvPr id="14" name="Rectangle 13"/>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527871"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6" name="Picture Placeholder 7"/>
          <p:cNvSpPr>
            <a:spLocks noGrp="1"/>
          </p:cNvSpPr>
          <p:nvPr>
            <p:ph type="pic" sz="quarter" idx="14"/>
          </p:nvPr>
        </p:nvSpPr>
        <p:spPr>
          <a:xfrm>
            <a:off x="2426015" y="211596"/>
            <a:ext cx="1012825" cy="777240"/>
          </a:xfrm>
        </p:spPr>
        <p:txBody>
          <a:bodyPr>
            <a:normAutofit/>
          </a:bodyPr>
          <a:lstStyle>
            <a:lvl1pPr marL="112713" indent="-112713">
              <a:defRPr sz="1200"/>
            </a:lvl1pPr>
          </a:lstStyle>
          <a:p>
            <a:r>
              <a:rPr lang="en-US" smtClean="0"/>
              <a:t>Click icon to add picture</a:t>
            </a:r>
            <a:endParaRPr lang="en-US" dirty="0"/>
          </a:p>
        </p:txBody>
      </p:sp>
      <p:sp>
        <p:nvSpPr>
          <p:cNvPr id="18" name="Text Placeholder 13"/>
          <p:cNvSpPr>
            <a:spLocks noGrp="1"/>
          </p:cNvSpPr>
          <p:nvPr>
            <p:ph type="body" sz="quarter" idx="15"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7" name="Picture 16"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 - Pie and bar charts">
    <p:spTree>
      <p:nvGrpSpPr>
        <p:cNvPr id="1" name=""/>
        <p:cNvGrpSpPr/>
        <p:nvPr/>
      </p:nvGrpSpPr>
      <p:grpSpPr>
        <a:xfrm>
          <a:off x="0" y="0"/>
          <a:ext cx="0" cy="0"/>
          <a:chOff x="0" y="0"/>
          <a:chExt cx="0" cy="0"/>
        </a:xfrm>
      </p:grpSpPr>
      <p:sp>
        <p:nvSpPr>
          <p:cNvPr id="12" name="Rectangle 11"/>
          <p:cNvSpPr/>
          <p:nvPr userDrawn="1"/>
        </p:nvSpPr>
        <p:spPr>
          <a:xfrm>
            <a:off x="228599" y="213171"/>
            <a:ext cx="3217403" cy="5289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7" y="1269580"/>
            <a:ext cx="2890405" cy="3612258"/>
          </a:xfrm>
        </p:spPr>
        <p:txBody>
          <a:bodyPr anchor="t" anchorCtr="0"/>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83555EE-1282-455E-85E5-573AD466FED8}" type="datetime1">
              <a:rPr lang="en-US" smtClean="0"/>
              <a:t>6/9/2016</a:t>
            </a:fld>
            <a:endParaRPr lang="en-US"/>
          </a:p>
        </p:txBody>
      </p:sp>
      <p:sp>
        <p:nvSpPr>
          <p:cNvPr id="6" name="Footer Placeholder 5"/>
          <p:cNvSpPr>
            <a:spLocks noGrp="1"/>
          </p:cNvSpPr>
          <p:nvPr>
            <p:ph type="ftr" sz="quarter" idx="11"/>
          </p:nvPr>
        </p:nvSpPr>
        <p:spPr/>
        <p:txBody>
          <a:bodyPr/>
          <a:lstStyle/>
          <a:p>
            <a:r>
              <a:rPr lang="en-US" smtClean="0"/>
              <a:t>Confidential: Do not distribute</a:t>
            </a:r>
            <a:endParaRPr lang="en-US"/>
          </a:p>
        </p:txBody>
      </p:sp>
      <p:sp>
        <p:nvSpPr>
          <p:cNvPr id="7" name="Slide Number Placeholder 6"/>
          <p:cNvSpPr>
            <a:spLocks noGrp="1"/>
          </p:cNvSpPr>
          <p:nvPr>
            <p:ph type="sldNum" sz="quarter" idx="12"/>
          </p:nvPr>
        </p:nvSpPr>
        <p:spPr/>
        <p:txBody>
          <a:bodyPr/>
          <a:lstStyle/>
          <a:p>
            <a:fld id="{35DA9D8A-84F3-4281-A751-3809E4B2FB98}" type="slidenum">
              <a:rPr lang="en-US" smtClean="0"/>
              <a:pPr/>
              <a:t>‹#›</a:t>
            </a:fld>
            <a:endParaRPr lang="en-US"/>
          </a:p>
        </p:txBody>
      </p:sp>
      <p:sp>
        <p:nvSpPr>
          <p:cNvPr id="15" name="Text Placeholder 13"/>
          <p:cNvSpPr>
            <a:spLocks noGrp="1"/>
          </p:cNvSpPr>
          <p:nvPr>
            <p:ph type="body" sz="quarter" idx="14" hasCustomPrompt="1"/>
          </p:nvPr>
        </p:nvSpPr>
        <p:spPr>
          <a:xfrm>
            <a:off x="414849" y="611372"/>
            <a:ext cx="1950500" cy="242887"/>
          </a:xfrm>
        </p:spPr>
        <p:txBody>
          <a:bodyPr>
            <a:noAutofit/>
          </a:bodyPr>
          <a:lstStyle>
            <a:lvl1pPr>
              <a:buNone/>
              <a:defRPr sz="1050">
                <a:solidFill>
                  <a:schemeClr val="accent1"/>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sp>
        <p:nvSpPr>
          <p:cNvPr id="17" name="Chart Placeholder 16"/>
          <p:cNvSpPr>
            <a:spLocks noGrp="1"/>
          </p:cNvSpPr>
          <p:nvPr>
            <p:ph type="chart" sz="quarter" idx="15"/>
          </p:nvPr>
        </p:nvSpPr>
        <p:spPr>
          <a:xfrm>
            <a:off x="3521573" y="1269581"/>
            <a:ext cx="5397001" cy="4232693"/>
          </a:xfrm>
        </p:spPr>
        <p:txBody>
          <a:bodyPr/>
          <a:lstStyle/>
          <a:p>
            <a:r>
              <a:rPr lang="en-US" smtClean="0"/>
              <a:t>Click icon to add chart</a:t>
            </a:r>
            <a:endParaRPr lang="en-US"/>
          </a:p>
        </p:txBody>
      </p:sp>
      <p:sp>
        <p:nvSpPr>
          <p:cNvPr id="13" name="Rectangle 12"/>
          <p:cNvSpPr/>
          <p:nvPr userDrawn="1"/>
        </p:nvSpPr>
        <p:spPr>
          <a:xfrm>
            <a:off x="3512757"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1" name="Picture 10"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 - line charts">
    <p:spTree>
      <p:nvGrpSpPr>
        <p:cNvPr id="1" name=""/>
        <p:cNvGrpSpPr/>
        <p:nvPr/>
      </p:nvGrpSpPr>
      <p:grpSpPr>
        <a:xfrm>
          <a:off x="0" y="0"/>
          <a:ext cx="0" cy="0"/>
          <a:chOff x="0" y="0"/>
          <a:chExt cx="0" cy="0"/>
        </a:xfrm>
      </p:grpSpPr>
      <p:grpSp>
        <p:nvGrpSpPr>
          <p:cNvPr id="21" name="Group 20"/>
          <p:cNvGrpSpPr/>
          <p:nvPr userDrawn="1"/>
        </p:nvGrpSpPr>
        <p:grpSpPr>
          <a:xfrm>
            <a:off x="228600" y="213171"/>
            <a:ext cx="8679117" cy="777240"/>
            <a:chOff x="228600" y="213171"/>
            <a:chExt cx="8679117" cy="777240"/>
          </a:xfrm>
        </p:grpSpPr>
        <p:sp>
          <p:nvSpPr>
            <p:cNvPr id="14" name="Rectangle 13"/>
            <p:cNvSpPr/>
            <p:nvPr userDrawn="1"/>
          </p:nvSpPr>
          <p:spPr>
            <a:xfrm>
              <a:off x="228600"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0843" y="213171"/>
              <a:ext cx="1005840" cy="777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512757"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2" name="Title 1"/>
          <p:cNvSpPr>
            <a:spLocks noGrp="1"/>
          </p:cNvSpPr>
          <p:nvPr userDrawn="1">
            <p:ph type="title"/>
          </p:nvPr>
        </p:nvSpPr>
        <p:spPr>
          <a:xfrm>
            <a:off x="381787" y="1269580"/>
            <a:ext cx="8536788" cy="460979"/>
          </a:xfrm>
        </p:spPr>
        <p:txBody>
          <a:bodyPr anchor="t" anchorCtr="0"/>
          <a:lstStyle/>
          <a:p>
            <a:r>
              <a:rPr lang="en-US" smtClean="0"/>
              <a:t>Click to edit Master title style</a:t>
            </a:r>
            <a:endParaRPr lang="en-US" dirty="0"/>
          </a:p>
        </p:txBody>
      </p:sp>
      <p:sp>
        <p:nvSpPr>
          <p:cNvPr id="5" name="Date Placeholder 4"/>
          <p:cNvSpPr>
            <a:spLocks noGrp="1"/>
          </p:cNvSpPr>
          <p:nvPr userDrawn="1">
            <p:ph type="dt" sz="half" idx="10"/>
          </p:nvPr>
        </p:nvSpPr>
        <p:spPr/>
        <p:txBody>
          <a:bodyPr/>
          <a:lstStyle/>
          <a:p>
            <a:fld id="{6C61405C-15B4-46BE-A9D9-0A2CFDD8333E}" type="datetime1">
              <a:rPr lang="en-US" smtClean="0"/>
              <a:t>6/9/2016</a:t>
            </a:fld>
            <a:endParaRPr lang="en-US"/>
          </a:p>
        </p:txBody>
      </p:sp>
      <p:sp>
        <p:nvSpPr>
          <p:cNvPr id="6" name="Footer Placeholder 5"/>
          <p:cNvSpPr>
            <a:spLocks noGrp="1"/>
          </p:cNvSpPr>
          <p:nvPr userDrawn="1">
            <p:ph type="ftr" sz="quarter" idx="11"/>
          </p:nvPr>
        </p:nvSpPr>
        <p:spPr/>
        <p:txBody>
          <a:bodyPr/>
          <a:lstStyle/>
          <a:p>
            <a:r>
              <a:rPr lang="en-US" smtClean="0"/>
              <a:t>Confidential: Do not distribute</a:t>
            </a:r>
            <a:endParaRPr lang="en-US"/>
          </a:p>
        </p:txBody>
      </p:sp>
      <p:sp>
        <p:nvSpPr>
          <p:cNvPr id="7" name="Slide Number Placeholder 6"/>
          <p:cNvSpPr>
            <a:spLocks noGrp="1"/>
          </p:cNvSpPr>
          <p:nvPr userDrawn="1">
            <p:ph type="sldNum" sz="quarter" idx="12"/>
          </p:nvPr>
        </p:nvSpPr>
        <p:spPr/>
        <p:txBody>
          <a:bodyPr/>
          <a:lstStyle/>
          <a:p>
            <a:fld id="{35DA9D8A-84F3-4281-A751-3809E4B2FB98}" type="slidenum">
              <a:rPr lang="en-US" smtClean="0"/>
              <a:pPr/>
              <a:t>‹#›</a:t>
            </a:fld>
            <a:endParaRPr lang="en-US"/>
          </a:p>
        </p:txBody>
      </p:sp>
      <p:sp>
        <p:nvSpPr>
          <p:cNvPr id="17" name="Chart Placeholder 16"/>
          <p:cNvSpPr>
            <a:spLocks noGrp="1"/>
          </p:cNvSpPr>
          <p:nvPr userDrawn="1">
            <p:ph type="chart" sz="quarter" idx="15"/>
          </p:nvPr>
        </p:nvSpPr>
        <p:spPr>
          <a:xfrm>
            <a:off x="392966" y="1866585"/>
            <a:ext cx="8518052" cy="3635689"/>
          </a:xfrm>
        </p:spPr>
        <p:txBody>
          <a:bodyPr/>
          <a:lstStyle/>
          <a:p>
            <a:r>
              <a:rPr lang="en-US" smtClean="0"/>
              <a:t>Click icon to add chart</a:t>
            </a:r>
            <a:endParaRPr lang="en-US" dirty="0"/>
          </a:p>
        </p:txBody>
      </p:sp>
      <p:sp>
        <p:nvSpPr>
          <p:cNvPr id="15" name="Text Placeholder 13"/>
          <p:cNvSpPr>
            <a:spLocks noGrp="1"/>
          </p:cNvSpPr>
          <p:nvPr userDrawn="1">
            <p:ph type="body" sz="quarter" idx="14"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8" name="Picture 17"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 - single image with text">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3529013" y="211597"/>
            <a:ext cx="5389562" cy="5290678"/>
          </a:xfrm>
        </p:spPr>
        <p:txBody>
          <a:bodyPr/>
          <a:lstStyle/>
          <a:p>
            <a:r>
              <a:rPr lang="en-US" smtClean="0"/>
              <a:t>Click icon to add picture</a:t>
            </a:r>
            <a:endParaRPr lang="en-US"/>
          </a:p>
        </p:txBody>
      </p:sp>
      <p:sp>
        <p:nvSpPr>
          <p:cNvPr id="12" name="Rectangle 11"/>
          <p:cNvSpPr/>
          <p:nvPr userDrawn="1"/>
        </p:nvSpPr>
        <p:spPr>
          <a:xfrm>
            <a:off x="228599" y="213171"/>
            <a:ext cx="3217403" cy="5289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381787" y="1269580"/>
            <a:ext cx="2890405" cy="3612258"/>
          </a:xfrm>
        </p:spPr>
        <p:txBody>
          <a:bodyPr anchor="t" anchorCtr="0"/>
          <a:lstStyle>
            <a:lvl1pPr>
              <a:defRPr>
                <a:solidFill>
                  <a:schemeClr val="bg2"/>
                </a:solidFill>
                <a:latin typeface="+mj-lt"/>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317185D-6120-4B5E-9CE8-6E0E893CA9E4}" type="datetime1">
              <a:rPr lang="en-US" smtClean="0"/>
              <a:t>6/9/2016</a:t>
            </a:fld>
            <a:endParaRPr lang="en-US"/>
          </a:p>
        </p:txBody>
      </p:sp>
      <p:sp>
        <p:nvSpPr>
          <p:cNvPr id="6" name="Footer Placeholder 5"/>
          <p:cNvSpPr>
            <a:spLocks noGrp="1"/>
          </p:cNvSpPr>
          <p:nvPr>
            <p:ph type="ftr" sz="quarter" idx="11"/>
          </p:nvPr>
        </p:nvSpPr>
        <p:spPr/>
        <p:txBody>
          <a:bodyPr/>
          <a:lstStyle/>
          <a:p>
            <a:r>
              <a:rPr lang="en-US" smtClean="0"/>
              <a:t>Confidential: Do not distribute</a:t>
            </a:r>
            <a:endParaRPr lang="en-US"/>
          </a:p>
        </p:txBody>
      </p:sp>
      <p:sp>
        <p:nvSpPr>
          <p:cNvPr id="7" name="Slide Number Placeholder 6"/>
          <p:cNvSpPr>
            <a:spLocks noGrp="1"/>
          </p:cNvSpPr>
          <p:nvPr>
            <p:ph type="sldNum" sz="quarter" idx="12"/>
          </p:nvPr>
        </p:nvSpPr>
        <p:spPr/>
        <p:txBody>
          <a:bodyPr/>
          <a:lstStyle/>
          <a:p>
            <a:fld id="{35DA9D8A-84F3-4281-A751-3809E4B2FB98}" type="slidenum">
              <a:rPr lang="en-US" smtClean="0"/>
              <a:pPr/>
              <a:t>‹#›</a:t>
            </a:fld>
            <a:endParaRPr lang="en-US"/>
          </a:p>
        </p:txBody>
      </p:sp>
      <p:sp>
        <p:nvSpPr>
          <p:cNvPr id="15" name="Text Placeholder 13"/>
          <p:cNvSpPr>
            <a:spLocks noGrp="1"/>
          </p:cNvSpPr>
          <p:nvPr>
            <p:ph type="body" sz="quarter" idx="14" hasCustomPrompt="1"/>
          </p:nvPr>
        </p:nvSpPr>
        <p:spPr>
          <a:xfrm>
            <a:off x="414849" y="611372"/>
            <a:ext cx="1950500" cy="242887"/>
          </a:xfrm>
        </p:spPr>
        <p:txBody>
          <a:bodyPr>
            <a:noAutofit/>
          </a:bodyPr>
          <a:lstStyle>
            <a:lvl1pPr>
              <a:buNone/>
              <a:defRPr sz="1050">
                <a:solidFill>
                  <a:schemeClr val="bg2"/>
                </a:solidFill>
              </a:defRPr>
            </a:lvl1pPr>
            <a:lvl2pPr>
              <a:buNone/>
              <a:defRPr sz="1000">
                <a:solidFill>
                  <a:schemeClr val="bg2"/>
                </a:solidFill>
              </a:defRPr>
            </a:lvl2pPr>
            <a:lvl3pPr>
              <a:buNone/>
              <a:defRPr sz="900">
                <a:solidFill>
                  <a:schemeClr val="bg2"/>
                </a:solidFill>
              </a:defRPr>
            </a:lvl3pPr>
            <a:lvl4pPr>
              <a:buNone/>
              <a:defRPr sz="800">
                <a:solidFill>
                  <a:schemeClr val="bg2"/>
                </a:solidFill>
              </a:defRPr>
            </a:lvl4pPr>
            <a:lvl5pPr>
              <a:buNone/>
              <a:defRPr sz="800">
                <a:solidFill>
                  <a:schemeClr val="bg2"/>
                </a:solidFill>
              </a:defRPr>
            </a:lvl5pPr>
          </a:lstStyle>
          <a:p>
            <a:pPr lvl="0"/>
            <a:r>
              <a:rPr lang="en-US" dirty="0" smtClean="0"/>
              <a:t>Presentation name</a:t>
            </a:r>
            <a:endParaRPr lang="en-US" dirty="0"/>
          </a:p>
        </p:txBody>
      </p:sp>
      <p:pic>
        <p:nvPicPr>
          <p:cNvPr id="10" name="Picture 9" descr="Lowes_EverySingleDay_Logo_Mockup_JH.png"/>
          <p:cNvPicPr>
            <a:picLocks noChangeAspect="1"/>
          </p:cNvPicPr>
          <p:nvPr userDrawn="1"/>
        </p:nvPicPr>
        <p:blipFill>
          <a:blip r:embed="rId2" cstate="print"/>
          <a:stretch>
            <a:fillRect/>
          </a:stretch>
        </p:blipFill>
        <p:spPr>
          <a:xfrm>
            <a:off x="6514154" y="423734"/>
            <a:ext cx="2214681" cy="356115"/>
          </a:xfrm>
          <a:prstGeom prst="rect">
            <a:avLst/>
          </a:prstGeom>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Lowes_EverySingleDay_Logo_Mockup_JH.png"/>
          <p:cNvPicPr>
            <a:picLocks noChangeAspect="1"/>
          </p:cNvPicPr>
          <p:nvPr/>
        </p:nvPicPr>
        <p:blipFill>
          <a:blip r:embed="rId22" cstate="screen"/>
          <a:stretch>
            <a:fillRect/>
          </a:stretch>
        </p:blipFill>
        <p:spPr>
          <a:xfrm>
            <a:off x="7526798" y="390305"/>
            <a:ext cx="1197864" cy="481824"/>
          </a:xfrm>
          <a:prstGeom prst="rect">
            <a:avLst/>
          </a:prstGeom>
        </p:spPr>
      </p:pic>
      <p:grpSp>
        <p:nvGrpSpPr>
          <p:cNvPr id="12" name="Group 11"/>
          <p:cNvGrpSpPr/>
          <p:nvPr/>
        </p:nvGrpSpPr>
        <p:grpSpPr>
          <a:xfrm>
            <a:off x="228600" y="213171"/>
            <a:ext cx="8679117" cy="777240"/>
            <a:chOff x="243714" y="213171"/>
            <a:chExt cx="8679117" cy="777240"/>
          </a:xfrm>
        </p:grpSpPr>
        <p:sp>
          <p:nvSpPr>
            <p:cNvPr id="9" name="Rectangle 8"/>
            <p:cNvSpPr/>
            <p:nvPr userDrawn="1"/>
          </p:nvSpPr>
          <p:spPr>
            <a:xfrm>
              <a:off x="243714" y="213171"/>
              <a:ext cx="2133600"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445957" y="213171"/>
              <a:ext cx="1005840" cy="7772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527871" y="213171"/>
              <a:ext cx="539496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2" name="Title Placeholder 1"/>
          <p:cNvSpPr>
            <a:spLocks noGrp="1"/>
          </p:cNvSpPr>
          <p:nvPr>
            <p:ph type="title"/>
          </p:nvPr>
        </p:nvSpPr>
        <p:spPr>
          <a:xfrm>
            <a:off x="411858" y="1269580"/>
            <a:ext cx="8229600" cy="5163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11858" y="1934598"/>
            <a:ext cx="8229600" cy="31327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5472047"/>
            <a:ext cx="2133600" cy="220008"/>
          </a:xfrm>
          <a:prstGeom prst="rect">
            <a:avLst/>
          </a:prstGeom>
        </p:spPr>
        <p:txBody>
          <a:bodyPr vert="horz" lIns="91440" tIns="45720" rIns="91440" bIns="45720" rtlCol="0" anchor="ctr"/>
          <a:lstStyle>
            <a:lvl1pPr algn="ctr">
              <a:defRPr sz="800">
                <a:solidFill>
                  <a:schemeClr val="tx1">
                    <a:tint val="75000"/>
                  </a:schemeClr>
                </a:solidFill>
              </a:defRPr>
            </a:lvl1pPr>
          </a:lstStyle>
          <a:p>
            <a:fld id="{AFB191AE-3294-4E6E-A71B-1BD7ED240F2E}" type="datetime1">
              <a:rPr lang="en-US" smtClean="0"/>
              <a:t>6/9/2016</a:t>
            </a:fld>
            <a:endParaRPr lang="en-US"/>
          </a:p>
        </p:txBody>
      </p:sp>
      <p:sp>
        <p:nvSpPr>
          <p:cNvPr id="5" name="Footer Placeholder 4"/>
          <p:cNvSpPr>
            <a:spLocks noGrp="1"/>
          </p:cNvSpPr>
          <p:nvPr>
            <p:ph type="ftr" sz="quarter" idx="3"/>
          </p:nvPr>
        </p:nvSpPr>
        <p:spPr>
          <a:xfrm>
            <a:off x="136329" y="5472047"/>
            <a:ext cx="2895600" cy="220008"/>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smtClean="0"/>
              <a:t>Confidential: Do not distribute</a:t>
            </a:r>
            <a:endParaRPr lang="en-US" dirty="0"/>
          </a:p>
        </p:txBody>
      </p:sp>
      <p:sp>
        <p:nvSpPr>
          <p:cNvPr id="6" name="Slide Number Placeholder 5"/>
          <p:cNvSpPr>
            <a:spLocks noGrp="1"/>
          </p:cNvSpPr>
          <p:nvPr>
            <p:ph type="sldNum" sz="quarter" idx="4"/>
          </p:nvPr>
        </p:nvSpPr>
        <p:spPr>
          <a:xfrm>
            <a:off x="6870594" y="5472047"/>
            <a:ext cx="2133600" cy="220008"/>
          </a:xfrm>
          <a:prstGeom prst="rect">
            <a:avLst/>
          </a:prstGeom>
        </p:spPr>
        <p:txBody>
          <a:bodyPr vert="horz" lIns="91440" tIns="45720" rIns="91440" bIns="45720" rtlCol="0" anchor="ctr"/>
          <a:lstStyle>
            <a:lvl1pPr algn="r">
              <a:defRPr sz="800">
                <a:solidFill>
                  <a:schemeClr val="tx1">
                    <a:tint val="75000"/>
                  </a:schemeClr>
                </a:solidFill>
              </a:defRPr>
            </a:lvl1pPr>
          </a:lstStyle>
          <a:p>
            <a:fld id="{35DA9D8A-84F3-4281-A751-3809E4B2FB98}" type="slidenum">
              <a:rPr lang="en-US" smtClean="0"/>
              <a:pPr/>
              <a:t>‹#›</a:t>
            </a:fld>
            <a:endParaRPr lang="en-US" dirty="0"/>
          </a:p>
        </p:txBody>
      </p:sp>
      <p:pic>
        <p:nvPicPr>
          <p:cNvPr id="205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86237" y="249366"/>
            <a:ext cx="2638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0" r:id="rId4"/>
    <p:sldLayoutId id="2147483661" r:id="rId5"/>
    <p:sldLayoutId id="2147483662" r:id="rId6"/>
    <p:sldLayoutId id="2147483652" r:id="rId7"/>
    <p:sldLayoutId id="2147483663" r:id="rId8"/>
    <p:sldLayoutId id="2147483664" r:id="rId9"/>
    <p:sldLayoutId id="2147483665" r:id="rId10"/>
    <p:sldLayoutId id="2147483666" r:id="rId11"/>
    <p:sldLayoutId id="2147483651" r:id="rId12"/>
    <p:sldLayoutId id="2147483653" r:id="rId13"/>
    <p:sldLayoutId id="2147483654" r:id="rId14"/>
    <p:sldLayoutId id="2147483655" r:id="rId15"/>
    <p:sldLayoutId id="2147483656" r:id="rId16"/>
    <p:sldLayoutId id="2147483657" r:id="rId17"/>
    <p:sldLayoutId id="2147483658" r:id="rId18"/>
    <p:sldLayoutId id="2147483659" r:id="rId19"/>
    <p:sldLayoutId id="2147483667" r:id="rId20"/>
  </p:sldLayoutIdLst>
  <p:transition>
    <p:fade/>
  </p:transition>
  <p:timing>
    <p:tnLst>
      <p:par>
        <p:cTn id="1" dur="indefinite" restart="never" nodeType="tmRoot"/>
      </p:par>
    </p:tnLst>
  </p:timing>
  <p:hf sldNum="0" hdr="0" dt="0"/>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227013" indent="-227013" algn="l" defTabSz="914400" rtl="0" eaLnBrk="1" latinLnBrk="0" hangingPunct="1">
        <a:spcBef>
          <a:spcPts val="1200"/>
        </a:spcBef>
        <a:buFont typeface="Arial" pitchFamily="34" charset="0"/>
        <a:buChar char="•"/>
        <a:defRPr sz="18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Brian.Aguirre@Lowes.com" TargetMode="External"/><Relationship Id="rId2" Type="http://schemas.openxmlformats.org/officeDocument/2006/relationships/hyperlink" Target="mailto:LowesForPros@lowes.com" TargetMode="Externa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193" y="1131056"/>
            <a:ext cx="7772400" cy="1323691"/>
          </a:xfrm>
        </p:spPr>
        <p:txBody>
          <a:bodyPr>
            <a:normAutofit fontScale="90000"/>
          </a:bodyPr>
          <a:lstStyle/>
          <a:p>
            <a:r>
              <a:rPr lang="en-US" dirty="0" smtClean="0"/>
              <a:t>LowesForPros.com Purchasing Tutorial</a:t>
            </a:r>
            <a:br>
              <a:rPr lang="en-US" dirty="0" smtClean="0"/>
            </a:br>
            <a:r>
              <a:rPr lang="en-US" dirty="0" smtClean="0"/>
              <a:t>Strategic Partnership</a:t>
            </a:r>
            <a:endParaRPr lang="en-US" dirty="0"/>
          </a:p>
        </p:txBody>
      </p:sp>
      <p:sp>
        <p:nvSpPr>
          <p:cNvPr id="3" name="Subtitle 2"/>
          <p:cNvSpPr>
            <a:spLocks noGrp="1"/>
          </p:cNvSpPr>
          <p:nvPr>
            <p:ph type="subTitle" idx="1"/>
          </p:nvPr>
        </p:nvSpPr>
        <p:spPr>
          <a:xfrm>
            <a:off x="7088863" y="5178582"/>
            <a:ext cx="1792587" cy="295004"/>
          </a:xfrm>
        </p:spPr>
        <p:txBody>
          <a:bodyPr>
            <a:normAutofit fontScale="85000" lnSpcReduction="20000"/>
          </a:bodyPr>
          <a:lstStyle/>
          <a:p>
            <a:r>
              <a:rPr lang="en-US" dirty="0" smtClean="0"/>
              <a:t>Draft 6/9/16</a:t>
            </a:r>
            <a:endParaRPr lang="en-US" dirty="0"/>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174" y="2843561"/>
            <a:ext cx="3354195" cy="144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279261"/>
            <a:ext cx="5754914" cy="533136"/>
          </a:xfrm>
        </p:spPr>
        <p:txBody>
          <a:bodyPr>
            <a:normAutofit/>
          </a:bodyPr>
          <a:lstStyle/>
          <a:p>
            <a:r>
              <a:rPr lang="en-US" dirty="0" smtClean="0">
                <a:solidFill>
                  <a:schemeClr val="accent4">
                    <a:lumMod val="75000"/>
                    <a:lumOff val="25000"/>
                  </a:schemeClr>
                </a:solidFill>
              </a:rPr>
              <a:t>Check Store Availability</a:t>
            </a:r>
            <a:endParaRPr lang="en-US" dirty="0">
              <a:solidFill>
                <a:schemeClr val="accent4">
                  <a:lumMod val="75000"/>
                  <a:lumOff val="25000"/>
                </a:schemeClr>
              </a:solidFill>
            </a:endParaRPr>
          </a:p>
        </p:txBody>
      </p:sp>
      <p:sp>
        <p:nvSpPr>
          <p:cNvPr id="4" name="Content Placeholder 3"/>
          <p:cNvSpPr>
            <a:spLocks noGrp="1"/>
          </p:cNvSpPr>
          <p:nvPr>
            <p:ph sz="half" idx="2"/>
          </p:nvPr>
        </p:nvSpPr>
        <p:spPr>
          <a:xfrm>
            <a:off x="457199" y="1894114"/>
            <a:ext cx="3635830" cy="3211021"/>
          </a:xfrm>
        </p:spPr>
        <p:txBody>
          <a:bodyPr>
            <a:normAutofit lnSpcReduction="10000"/>
          </a:bodyPr>
          <a:lstStyle/>
          <a:p>
            <a:r>
              <a:rPr lang="en-US" sz="1600" dirty="0" smtClean="0"/>
              <a:t>When viewing an item within the Product </a:t>
            </a:r>
            <a:r>
              <a:rPr lang="en-US" sz="1600" dirty="0"/>
              <a:t>D</a:t>
            </a:r>
            <a:r>
              <a:rPr lang="en-US" sz="1600" dirty="0" smtClean="0"/>
              <a:t>etail page, item Quick View page, or the Shopping Cart, select “Check Store Availability” to see the quantity available for pickup or delivery at your selected store and others in your area.</a:t>
            </a:r>
          </a:p>
          <a:p>
            <a:r>
              <a:rPr lang="en-US" sz="1600" dirty="0" smtClean="0"/>
              <a:t>Note: LowesForPros.com will not accept orders with quantities greater than what is available at your selected store.</a:t>
            </a:r>
          </a:p>
          <a:p>
            <a:pPr lvl="1"/>
            <a:r>
              <a:rPr lang="en-US" sz="1200" dirty="0" smtClean="0"/>
              <a:t>You may change stores in order to locate the desired quantity.</a:t>
            </a:r>
            <a:endParaRPr 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161" y="1867566"/>
            <a:ext cx="4658432" cy="3069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Confidential: Do not distribute</a:t>
            </a:r>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7044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198" y="1894114"/>
            <a:ext cx="8216021" cy="3211021"/>
          </a:xfrm>
        </p:spPr>
        <p:txBody>
          <a:bodyPr>
            <a:normAutofit/>
          </a:bodyPr>
          <a:lstStyle/>
          <a:p>
            <a:r>
              <a:rPr lang="en-US" sz="1600" dirty="0" smtClean="0"/>
              <a:t>When an item is not in-stock at your selected store but is available through Special Order, you will see the estimated date the item will be available for Store Pickup or Truck Delivery.</a:t>
            </a:r>
            <a:endParaRPr lang="en-US" sz="1600" dirty="0"/>
          </a:p>
        </p:txBody>
      </p:sp>
      <p:sp>
        <p:nvSpPr>
          <p:cNvPr id="2" name="Text Placeholder 1"/>
          <p:cNvSpPr>
            <a:spLocks noGrp="1"/>
          </p:cNvSpPr>
          <p:nvPr>
            <p:ph type="body" idx="1"/>
          </p:nvPr>
        </p:nvSpPr>
        <p:spPr/>
        <p:txBody>
          <a:bodyPr/>
          <a:lstStyle/>
          <a:p>
            <a:r>
              <a:rPr lang="en-US" dirty="0" smtClean="0">
                <a:solidFill>
                  <a:schemeClr val="accent4">
                    <a:lumMod val="75000"/>
                    <a:lumOff val="25000"/>
                  </a:schemeClr>
                </a:solidFill>
              </a:rPr>
              <a:t>Special Order Lead Time</a:t>
            </a:r>
            <a:endParaRPr lang="en-US" dirty="0">
              <a:solidFill>
                <a:schemeClr val="accent4">
                  <a:lumMod val="75000"/>
                  <a:lumOff val="2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06" y="2863874"/>
            <a:ext cx="5709436" cy="239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9957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44" y="2481523"/>
            <a:ext cx="8229600" cy="516346"/>
          </a:xfrm>
        </p:spPr>
        <p:txBody>
          <a:bodyPr>
            <a:noAutofit/>
          </a:bodyPr>
          <a:lstStyle/>
          <a:p>
            <a:pPr algn="ctr"/>
            <a:r>
              <a:rPr lang="en-US" sz="5400" dirty="0" smtClean="0"/>
              <a:t>Checkout Process</a:t>
            </a:r>
            <a:endParaRPr lang="en-US" sz="5400" dirty="0"/>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7496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05653" y="1107167"/>
            <a:ext cx="7932058" cy="3292740"/>
          </a:xfrm>
        </p:spPr>
        <p:txBody>
          <a:bodyPr>
            <a:normAutofit/>
          </a:bodyPr>
          <a:lstStyle/>
          <a:p>
            <a:pPr marL="342900" indent="-342900">
              <a:buFont typeface="+mj-lt"/>
              <a:buAutoNum type="arabicPeriod"/>
            </a:pPr>
            <a:r>
              <a:rPr lang="en-US" sz="1600" dirty="0" smtClean="0"/>
              <a:t>Review / Revise Your Cart</a:t>
            </a:r>
          </a:p>
          <a:p>
            <a:pPr lvl="1"/>
            <a:r>
              <a:rPr lang="en-US" sz="1200" dirty="0" smtClean="0"/>
              <a:t>After selecting items, be sure to review your shopping cart. At this point, update the fulfillment type information and quantities of all items.</a:t>
            </a:r>
            <a:endParaRPr lang="en-US" sz="1200" dirty="0"/>
          </a:p>
        </p:txBody>
      </p:sp>
      <p:sp>
        <p:nvSpPr>
          <p:cNvPr id="9" name="Content Placeholder 3"/>
          <p:cNvSpPr>
            <a:spLocks noGrp="1"/>
          </p:cNvSpPr>
          <p:nvPr>
            <p:ph sz="half" idx="2"/>
          </p:nvPr>
        </p:nvSpPr>
        <p:spPr>
          <a:xfrm>
            <a:off x="205653" y="2094312"/>
            <a:ext cx="3005898" cy="2743200"/>
          </a:xfrm>
        </p:spPr>
        <p:txBody>
          <a:bodyPr>
            <a:normAutofit/>
          </a:bodyPr>
          <a:lstStyle/>
          <a:p>
            <a:pPr marL="342900" indent="-342900">
              <a:buFont typeface="+mj-lt"/>
              <a:buAutoNum type="arabicPeriod" startAt="2"/>
            </a:pPr>
            <a:r>
              <a:rPr lang="en-US" sz="1600" dirty="0" smtClean="0"/>
              <a:t>Verify the fulfillment method for all items</a:t>
            </a:r>
          </a:p>
          <a:p>
            <a:pPr lvl="1"/>
            <a:r>
              <a:rPr lang="en-US" sz="1200" dirty="0" smtClean="0"/>
              <a:t>Multiple shipping methods are allowed within a single order</a:t>
            </a:r>
          </a:p>
          <a:p>
            <a:pPr lvl="1"/>
            <a:r>
              <a:rPr lang="en-US" sz="1200" dirty="0" smtClean="0"/>
              <a:t>Some items may not be available for all fulfillment methods</a:t>
            </a:r>
          </a:p>
          <a:p>
            <a:pPr lvl="1"/>
            <a:r>
              <a:rPr lang="en-US" sz="1200" dirty="0" smtClean="0"/>
              <a:t>Many Special Order (SOS) items are only available through Parcel Shipping.</a:t>
            </a:r>
            <a:endParaRPr lang="en-US" sz="1200" dirty="0"/>
          </a:p>
          <a:p>
            <a:pPr lvl="1"/>
            <a:endParaRPr lang="en-US" sz="1200" dirty="0"/>
          </a:p>
        </p:txBody>
      </p:sp>
      <p:sp>
        <p:nvSpPr>
          <p:cNvPr id="11" name="Content Placeholder 3"/>
          <p:cNvSpPr>
            <a:spLocks noGrp="1"/>
          </p:cNvSpPr>
          <p:nvPr>
            <p:ph sz="half" idx="2"/>
          </p:nvPr>
        </p:nvSpPr>
        <p:spPr>
          <a:xfrm>
            <a:off x="205653" y="4973700"/>
            <a:ext cx="8206680" cy="887240"/>
          </a:xfrm>
        </p:spPr>
        <p:txBody>
          <a:bodyPr>
            <a:normAutofit/>
          </a:bodyPr>
          <a:lstStyle/>
          <a:p>
            <a:pPr marL="342900" indent="-342900">
              <a:buFont typeface="+mj-lt"/>
              <a:buAutoNum type="arabicPeriod" startAt="3"/>
            </a:pPr>
            <a:r>
              <a:rPr lang="en-US" sz="1600" dirty="0" smtClean="0"/>
              <a:t>After reviewing your order for the correct quantity and desired fulfillment options, select the “Start Secure Checkout” button.</a:t>
            </a:r>
            <a:endParaRPr lang="en-US" sz="1200" dirty="0"/>
          </a:p>
        </p:txBody>
      </p:sp>
      <p:pic>
        <p:nvPicPr>
          <p:cNvPr id="2" name="Picture 1"/>
          <p:cNvPicPr>
            <a:picLocks noChangeAspect="1"/>
          </p:cNvPicPr>
          <p:nvPr/>
        </p:nvPicPr>
        <p:blipFill>
          <a:blip r:embed="rId3"/>
          <a:stretch>
            <a:fillRect/>
          </a:stretch>
        </p:blipFill>
        <p:spPr>
          <a:xfrm>
            <a:off x="3118775" y="1784452"/>
            <a:ext cx="5971426" cy="3020363"/>
          </a:xfrm>
          <a:prstGeom prst="rect">
            <a:avLst/>
          </a:prstGeom>
        </p:spPr>
      </p:pic>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6593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224305" y="1259941"/>
            <a:ext cx="3290072" cy="3855758"/>
          </a:xfrm>
        </p:spPr>
        <p:txBody>
          <a:bodyPr>
            <a:normAutofit/>
          </a:bodyPr>
          <a:lstStyle/>
          <a:p>
            <a:pPr marL="342900" indent="-342900">
              <a:buFont typeface="+mj-lt"/>
              <a:buAutoNum type="arabicPeriod" startAt="4"/>
            </a:pPr>
            <a:r>
              <a:rPr lang="en-US" sz="1600" dirty="0" smtClean="0"/>
              <a:t>If the Parcel or Delivery option is selected, customers will need to provide a shipping address.</a:t>
            </a:r>
          </a:p>
          <a:p>
            <a:pPr lvl="1"/>
            <a:r>
              <a:rPr lang="en-US" sz="1200" dirty="0" smtClean="0"/>
              <a:t>When entering in an address, customers have the option to save the addresses for future reference.</a:t>
            </a:r>
          </a:p>
          <a:p>
            <a:pPr lvl="1"/>
            <a:r>
              <a:rPr lang="en-US" sz="1200" dirty="0" smtClean="0"/>
              <a:t>If your Billing Address is the same as the Shipping address, check the “Use as Billing Address” box and proceed to checkout.</a:t>
            </a:r>
          </a:p>
          <a:p>
            <a:pPr lvl="1"/>
            <a:r>
              <a:rPr lang="en-US" sz="1200" dirty="0" smtClean="0"/>
              <a:t>If the Store Pickup option is selected, the customer will not see this page and will be directed to the final check out page/</a:t>
            </a:r>
            <a:endParaRPr lang="en-US" sz="1600" dirty="0" smtClean="0"/>
          </a:p>
        </p:txBody>
      </p:sp>
      <p:pic>
        <p:nvPicPr>
          <p:cNvPr id="3" name="Picture 2"/>
          <p:cNvPicPr>
            <a:picLocks noChangeAspect="1"/>
          </p:cNvPicPr>
          <p:nvPr/>
        </p:nvPicPr>
        <p:blipFill>
          <a:blip r:embed="rId2"/>
          <a:stretch>
            <a:fillRect/>
          </a:stretch>
        </p:blipFill>
        <p:spPr>
          <a:xfrm>
            <a:off x="3514377" y="1259941"/>
            <a:ext cx="5566045" cy="3907145"/>
          </a:xfrm>
          <a:prstGeom prst="rect">
            <a:avLst/>
          </a:prstGeom>
        </p:spPr>
      </p:pic>
      <p:sp>
        <p:nvSpPr>
          <p:cNvPr id="2" name="Footer Placeholder 1"/>
          <p:cNvSpPr>
            <a:spLocks noGrp="1"/>
          </p:cNvSpPr>
          <p:nvPr>
            <p:ph type="ftr" sz="quarter" idx="11"/>
          </p:nvPr>
        </p:nvSpPr>
        <p:spPr/>
        <p:txBody>
          <a:bodyPr/>
          <a:lstStyle/>
          <a:p>
            <a:r>
              <a:rPr lang="en-US" smtClean="0"/>
              <a:t>Confidential: Do not distribute</a:t>
            </a:r>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0908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95352" y="1087830"/>
            <a:ext cx="5153373" cy="4494221"/>
          </a:xfrm>
          <a:prstGeom prst="rect">
            <a:avLst/>
          </a:prstGeom>
        </p:spPr>
      </p:pic>
      <p:sp>
        <p:nvSpPr>
          <p:cNvPr id="9" name="Content Placeholder 3"/>
          <p:cNvSpPr>
            <a:spLocks noGrp="1"/>
          </p:cNvSpPr>
          <p:nvPr>
            <p:ph sz="half" idx="2"/>
          </p:nvPr>
        </p:nvSpPr>
        <p:spPr>
          <a:xfrm>
            <a:off x="271604" y="1616289"/>
            <a:ext cx="3411864" cy="3855758"/>
          </a:xfrm>
        </p:spPr>
        <p:txBody>
          <a:bodyPr>
            <a:normAutofit/>
          </a:bodyPr>
          <a:lstStyle/>
          <a:p>
            <a:pPr marL="342900" indent="-342900">
              <a:buFont typeface="+mj-lt"/>
              <a:buAutoNum type="arabicPeriod" startAt="5"/>
            </a:pPr>
            <a:r>
              <a:rPr lang="en-US" sz="1600" dirty="0" smtClean="0"/>
              <a:t>Enter Billing and LAR Payment </a:t>
            </a:r>
          </a:p>
          <a:p>
            <a:r>
              <a:rPr lang="en-US" sz="1200" dirty="0" smtClean="0"/>
              <a:t>As with shipping addresses, you have the option to save billing addresses.</a:t>
            </a:r>
          </a:p>
          <a:p>
            <a:pPr lvl="1"/>
            <a:r>
              <a:rPr lang="en-US" sz="1200" dirty="0" smtClean="0"/>
              <a:t>All Lowe’s Accounts </a:t>
            </a:r>
            <a:r>
              <a:rPr lang="en-US" sz="1200" dirty="0"/>
              <a:t>will be available to choose during this process. </a:t>
            </a:r>
            <a:endParaRPr lang="en-US" sz="1200" dirty="0" smtClean="0"/>
          </a:p>
          <a:p>
            <a:pPr lvl="2"/>
            <a:r>
              <a:rPr lang="en-US" sz="1000" dirty="0" smtClean="0"/>
              <a:t> </a:t>
            </a:r>
            <a:r>
              <a:rPr lang="en-US" sz="1000" dirty="0"/>
              <a:t>Refer to the Manage </a:t>
            </a:r>
            <a:r>
              <a:rPr lang="en-US" sz="1000" dirty="0" err="1"/>
              <a:t>LAR</a:t>
            </a:r>
            <a:r>
              <a:rPr lang="en-US" sz="1000" dirty="0"/>
              <a:t> Section for more information on linked </a:t>
            </a:r>
            <a:r>
              <a:rPr lang="en-US" sz="1000" dirty="0" err="1"/>
              <a:t>LAR</a:t>
            </a:r>
            <a:r>
              <a:rPr lang="en-US" sz="1000" dirty="0"/>
              <a:t> accounts. </a:t>
            </a:r>
            <a:endParaRPr lang="en-US" sz="1000" dirty="0" smtClean="0"/>
          </a:p>
          <a:p>
            <a:pPr lvl="2"/>
            <a:r>
              <a:rPr lang="en-US" sz="1000" dirty="0" smtClean="0"/>
              <a:t> </a:t>
            </a:r>
            <a:r>
              <a:rPr lang="en-US" sz="1000" dirty="0"/>
              <a:t>Bill To section must match </a:t>
            </a:r>
            <a:r>
              <a:rPr lang="en-US" sz="1000" dirty="0" err="1"/>
              <a:t>LAR</a:t>
            </a:r>
            <a:r>
              <a:rPr lang="en-US" sz="1000" dirty="0"/>
              <a:t> account name </a:t>
            </a:r>
            <a:endParaRPr lang="en-US" sz="1400" dirty="0" smtClean="0"/>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0371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1556" y="1091166"/>
            <a:ext cx="5275686" cy="4600889"/>
          </a:xfrm>
          <a:prstGeom prst="rect">
            <a:avLst/>
          </a:prstGeom>
        </p:spPr>
      </p:pic>
      <p:sp>
        <p:nvSpPr>
          <p:cNvPr id="9" name="Content Placeholder 3"/>
          <p:cNvSpPr>
            <a:spLocks noGrp="1"/>
          </p:cNvSpPr>
          <p:nvPr>
            <p:ph sz="half" idx="2"/>
          </p:nvPr>
        </p:nvSpPr>
        <p:spPr>
          <a:xfrm>
            <a:off x="224305" y="1185479"/>
            <a:ext cx="3290072" cy="3855758"/>
          </a:xfrm>
        </p:spPr>
        <p:txBody>
          <a:bodyPr>
            <a:normAutofit/>
          </a:bodyPr>
          <a:lstStyle/>
          <a:p>
            <a:pPr marL="342900" indent="-342900">
              <a:buFont typeface="+mj-lt"/>
              <a:buAutoNum type="arabicPeriod" startAt="6"/>
            </a:pPr>
            <a:r>
              <a:rPr lang="en-US" sz="1600" dirty="0"/>
              <a:t>Review Your Order</a:t>
            </a:r>
          </a:p>
          <a:p>
            <a:pPr lvl="1"/>
            <a:r>
              <a:rPr lang="en-US" sz="1200" dirty="0"/>
              <a:t> Verify your store location, fulfillment method, and items are correct. </a:t>
            </a:r>
            <a:endParaRPr lang="en-US" sz="1200" dirty="0" smtClean="0"/>
          </a:p>
          <a:p>
            <a:pPr lvl="1"/>
            <a:r>
              <a:rPr lang="en-US" sz="1200" dirty="0"/>
              <a:t>Enter a PO# if needed </a:t>
            </a:r>
          </a:p>
          <a:p>
            <a:pPr lvl="2"/>
            <a:r>
              <a:rPr lang="en-US" sz="1000" dirty="0"/>
              <a:t>No spaces or special </a:t>
            </a:r>
            <a:r>
              <a:rPr lang="en-US" sz="1000" dirty="0" smtClean="0"/>
              <a:t>characters</a:t>
            </a:r>
          </a:p>
          <a:p>
            <a:pPr lvl="1"/>
            <a:r>
              <a:rPr lang="en-US" sz="1200" dirty="0" smtClean="0"/>
              <a:t>This is last time you will be able to modify your order before the purchase is complete.</a:t>
            </a:r>
            <a:endParaRPr lang="en-US" sz="1200" dirty="0"/>
          </a:p>
          <a:p>
            <a:pPr marL="457200" lvl="1" indent="0">
              <a:buNone/>
            </a:pPr>
            <a:endParaRPr lang="en-US" sz="1200" dirty="0"/>
          </a:p>
          <a:p>
            <a:pPr marL="342900" indent="-342900">
              <a:buFont typeface="+mj-lt"/>
              <a:buAutoNum type="arabicPeriod" startAt="6"/>
            </a:pPr>
            <a:r>
              <a:rPr lang="en-US" sz="1600" dirty="0" smtClean="0"/>
              <a:t>Place Your </a:t>
            </a:r>
            <a:r>
              <a:rPr lang="en-US" sz="1600" dirty="0"/>
              <a:t>Order</a:t>
            </a:r>
          </a:p>
          <a:p>
            <a:pPr lvl="1"/>
            <a:r>
              <a:rPr lang="en-US" sz="1200" dirty="0" smtClean="0"/>
              <a:t>Check </a:t>
            </a:r>
            <a:r>
              <a:rPr lang="en-US" sz="1200" dirty="0"/>
              <a:t>the Billing Address for </a:t>
            </a:r>
            <a:r>
              <a:rPr lang="en-US" sz="1200" dirty="0" smtClean="0"/>
              <a:t>accuracy</a:t>
            </a:r>
          </a:p>
          <a:p>
            <a:pPr lvl="1"/>
            <a:r>
              <a:rPr lang="en-US" sz="1200" dirty="0" smtClean="0"/>
              <a:t>Submit </a:t>
            </a:r>
            <a:r>
              <a:rPr lang="en-US" sz="1200" dirty="0"/>
              <a:t>your order by </a:t>
            </a:r>
            <a:r>
              <a:rPr lang="en-US" sz="1200" dirty="0" smtClean="0"/>
              <a:t>clicking </a:t>
            </a:r>
            <a:r>
              <a:rPr lang="en-US" sz="1200" dirty="0"/>
              <a:t>the </a:t>
            </a:r>
            <a:r>
              <a:rPr lang="en-US" sz="1200" dirty="0" smtClean="0"/>
              <a:t>“Complete Order” </a:t>
            </a:r>
            <a:r>
              <a:rPr lang="en-US" sz="1200" dirty="0"/>
              <a:t>box </a:t>
            </a:r>
          </a:p>
          <a:p>
            <a:pPr lvl="1"/>
            <a:endParaRPr lang="en-US" sz="1600" dirty="0"/>
          </a:p>
          <a:p>
            <a:pPr lvl="1"/>
            <a:endParaRPr lang="en-US" sz="1600" dirty="0" smtClean="0"/>
          </a:p>
          <a:p>
            <a:pPr lvl="1"/>
            <a:endParaRPr lang="en-US" sz="1600" dirty="0" smtClean="0"/>
          </a:p>
          <a:p>
            <a:pPr lvl="1"/>
            <a:endParaRPr lang="en-US" sz="1600" dirty="0"/>
          </a:p>
          <a:p>
            <a:pPr lvl="3"/>
            <a:endParaRPr lang="en-US" sz="800" dirty="0"/>
          </a:p>
          <a:p>
            <a:pPr marL="0" indent="0">
              <a:buNone/>
            </a:pPr>
            <a:endParaRPr lang="en-US" sz="1600" dirty="0" smtClean="0"/>
          </a:p>
          <a:p>
            <a:pPr marL="0" indent="0">
              <a:buNone/>
            </a:pPr>
            <a:endParaRPr lang="en-US" sz="1600" dirty="0"/>
          </a:p>
          <a:p>
            <a:pPr marL="0" indent="0">
              <a:buNone/>
            </a:pPr>
            <a:endParaRPr lang="en-US" sz="1600" dirty="0" smtClean="0"/>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8397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44" y="1924307"/>
            <a:ext cx="8229600" cy="516346"/>
          </a:xfrm>
        </p:spPr>
        <p:txBody>
          <a:bodyPr>
            <a:noAutofit/>
          </a:bodyPr>
          <a:lstStyle/>
          <a:p>
            <a:pPr algn="ctr"/>
            <a:r>
              <a:rPr lang="en-US" sz="5400" dirty="0" smtClean="0"/>
              <a:t>Customer Service</a:t>
            </a:r>
            <a:endParaRPr lang="en-US" sz="5400" dirty="0"/>
          </a:p>
        </p:txBody>
      </p:sp>
      <p:sp>
        <p:nvSpPr>
          <p:cNvPr id="3" name="TextBox 2"/>
          <p:cNvSpPr txBox="1"/>
          <p:nvPr/>
        </p:nvSpPr>
        <p:spPr>
          <a:xfrm>
            <a:off x="1309092" y="2800347"/>
            <a:ext cx="6525816" cy="2862322"/>
          </a:xfrm>
          <a:prstGeom prst="rect">
            <a:avLst/>
          </a:prstGeom>
          <a:noFill/>
        </p:spPr>
        <p:txBody>
          <a:bodyPr wrap="square" rtlCol="0">
            <a:spAutoFit/>
          </a:bodyPr>
          <a:lstStyle/>
          <a:p>
            <a:pPr algn="ctr"/>
            <a:r>
              <a:rPr lang="en-US" dirty="0" smtClean="0"/>
              <a:t>Log-in &amp; Password Assistance: </a:t>
            </a:r>
            <a:r>
              <a:rPr lang="en-US" u="sng" dirty="0">
                <a:hlinkClick r:id="rId2"/>
              </a:rPr>
              <a:t>LowesForPros@Lowes.com</a:t>
            </a:r>
            <a:endParaRPr lang="en-US" dirty="0"/>
          </a:p>
          <a:p>
            <a:pPr algn="ctr"/>
            <a:endParaRPr lang="en-US" dirty="0" smtClean="0"/>
          </a:p>
          <a:p>
            <a:pPr algn="ctr"/>
            <a:r>
              <a:rPr lang="en-US" dirty="0" smtClean="0"/>
              <a:t>Emergency LowesFoPros.com Issues : 1-844-569-4776</a:t>
            </a:r>
          </a:p>
          <a:p>
            <a:pPr algn="ctr"/>
            <a:endParaRPr lang="en-US" dirty="0" smtClean="0"/>
          </a:p>
          <a:p>
            <a:pPr algn="ctr"/>
            <a:r>
              <a:rPr lang="en-US" b="1" dirty="0"/>
              <a:t>For inventory, delivery, and product questions please contact your Local Lowe’s </a:t>
            </a:r>
            <a:r>
              <a:rPr lang="en-US" b="1" dirty="0" smtClean="0"/>
              <a:t>store</a:t>
            </a:r>
          </a:p>
          <a:p>
            <a:pPr algn="ctr"/>
            <a:endParaRPr lang="en-US" b="1" dirty="0"/>
          </a:p>
          <a:p>
            <a:pPr algn="ctr"/>
            <a:r>
              <a:rPr lang="en-US" b="1" dirty="0" smtClean="0"/>
              <a:t>Brian Aguirre</a:t>
            </a:r>
          </a:p>
          <a:p>
            <a:pPr algn="ctr"/>
            <a:r>
              <a:rPr lang="en-US" b="1" dirty="0" smtClean="0">
                <a:hlinkClick r:id="rId3"/>
              </a:rPr>
              <a:t>Brian.Aguirre@Lowes.com</a:t>
            </a:r>
            <a:r>
              <a:rPr lang="en-US" b="1" dirty="0" smtClean="0"/>
              <a:t> 770-639-4581 </a:t>
            </a:r>
            <a:endParaRPr lang="en-US" b="1" dirty="0"/>
          </a:p>
          <a:p>
            <a:pPr algn="ctr"/>
            <a:endParaRPr lang="en-US" dirty="0" smtClean="0"/>
          </a:p>
        </p:txBody>
      </p:sp>
      <p:sp>
        <p:nvSpPr>
          <p:cNvPr id="7" name="Footer Placeholder 6"/>
          <p:cNvSpPr>
            <a:spLocks noGrp="1"/>
          </p:cNvSpPr>
          <p:nvPr>
            <p:ph type="ftr" sz="quarter" idx="11"/>
          </p:nvPr>
        </p:nvSpPr>
        <p:spPr/>
        <p:txBody>
          <a:bodyPr/>
          <a:lstStyle/>
          <a:p>
            <a:r>
              <a:rPr lang="en-US" smtClean="0"/>
              <a:t>Confidential: Do not distribute</a:t>
            </a:r>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4512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44" y="2481523"/>
            <a:ext cx="8229600" cy="516346"/>
          </a:xfrm>
        </p:spPr>
        <p:txBody>
          <a:bodyPr>
            <a:noAutofit/>
          </a:bodyPr>
          <a:lstStyle/>
          <a:p>
            <a:pPr algn="ctr"/>
            <a:r>
              <a:rPr lang="en-US" sz="5400" dirty="0" smtClean="0"/>
              <a:t>Landing Page</a:t>
            </a:r>
            <a:endParaRPr lang="en-US" sz="5400" dirty="0"/>
          </a:p>
        </p:txBody>
      </p:sp>
      <p:sp>
        <p:nvSpPr>
          <p:cNvPr id="5" name="Footer Placeholder 4"/>
          <p:cNvSpPr>
            <a:spLocks noGrp="1"/>
          </p:cNvSpPr>
          <p:nvPr>
            <p:ph type="ftr" sz="quarter" idx="11"/>
          </p:nvPr>
        </p:nvSpPr>
        <p:spPr/>
        <p:txBody>
          <a:bodyPr/>
          <a:lstStyle/>
          <a:p>
            <a:r>
              <a:rPr lang="en-US" smtClean="0"/>
              <a:t>Confidential: Do not distribute</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09" y="336992"/>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4380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33" y="1028635"/>
            <a:ext cx="8229600" cy="516346"/>
          </a:xfrm>
        </p:spPr>
        <p:txBody>
          <a:bodyPr>
            <a:noAutofit/>
          </a:bodyPr>
          <a:lstStyle/>
          <a:p>
            <a:r>
              <a:rPr lang="en-US" sz="1400" b="1" dirty="0" smtClean="0">
                <a:solidFill>
                  <a:schemeClr val="accent4"/>
                </a:solidFill>
              </a:rPr>
              <a:t>The Landing page helps you find what you need quickly Popular categories displayed are based on Property Management Needs. Select Your Catalogs to view Lennox Companies items</a:t>
            </a:r>
            <a:endParaRPr lang="en-US" sz="1400" b="1" dirty="0">
              <a:solidFill>
                <a:schemeClr val="accent4"/>
              </a:solidFill>
            </a:endParaRPr>
          </a:p>
        </p:txBody>
      </p:sp>
      <p:sp>
        <p:nvSpPr>
          <p:cNvPr id="7" name="Footer Placeholder 6"/>
          <p:cNvSpPr>
            <a:spLocks noGrp="1"/>
          </p:cNvSpPr>
          <p:nvPr>
            <p:ph type="ftr" sz="quarter" idx="11"/>
          </p:nvPr>
        </p:nvSpPr>
        <p:spPr/>
        <p:txBody>
          <a:bodyPr/>
          <a:lstStyle/>
          <a:p>
            <a:r>
              <a:rPr lang="en-US" smtClean="0"/>
              <a:t>Confidential: Do not distribute</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306199"/>
            <a:ext cx="1570804" cy="61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557" y="1778160"/>
            <a:ext cx="6004377" cy="335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6666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44" y="2481523"/>
            <a:ext cx="8229600" cy="516346"/>
          </a:xfrm>
        </p:spPr>
        <p:txBody>
          <a:bodyPr>
            <a:noAutofit/>
          </a:bodyPr>
          <a:lstStyle/>
          <a:p>
            <a:pPr algn="ctr"/>
            <a:r>
              <a:rPr lang="en-US" sz="5400" dirty="0" smtClean="0"/>
              <a:t>Finding Products</a:t>
            </a:r>
            <a:endParaRPr lang="en-US" sz="5400" dirty="0"/>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6" y="260544"/>
            <a:ext cx="1714965" cy="67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8643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51" y="1319974"/>
            <a:ext cx="8229600" cy="516346"/>
          </a:xfrm>
        </p:spPr>
        <p:txBody>
          <a:bodyPr>
            <a:normAutofit/>
          </a:bodyPr>
          <a:lstStyle/>
          <a:p>
            <a:r>
              <a:rPr lang="en-US" sz="1600" b="1" dirty="0" smtClean="0">
                <a:solidFill>
                  <a:schemeClr val="tx1"/>
                </a:solidFill>
              </a:rPr>
              <a:t>The Lennox Companies Catalog</a:t>
            </a:r>
            <a:endParaRPr lang="en-US" sz="1600" b="1" dirty="0">
              <a:solidFill>
                <a:schemeClr val="tx1"/>
              </a:solidFill>
            </a:endParaRPr>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51" y="1836320"/>
            <a:ext cx="8056444" cy="3393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51" y="320560"/>
            <a:ext cx="1569999" cy="61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7804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Select item / proper finish / add to the cart </a:t>
            </a:r>
            <a:endParaRPr lang="en-US" b="1" dirty="0">
              <a:solidFill>
                <a:schemeClr val="tx1"/>
              </a:solidFill>
            </a:endParaRPr>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198" y="1874269"/>
            <a:ext cx="6801322" cy="3576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5330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rPr>
              <a:t>Fulfillment option screen</a:t>
            </a:r>
            <a:endParaRPr lang="en-US" b="1" dirty="0">
              <a:solidFill>
                <a:schemeClr val="accent4"/>
              </a:solidFill>
            </a:endParaRPr>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98" y="2528106"/>
            <a:ext cx="8396968" cy="192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21434" y="1730559"/>
            <a:ext cx="6544383" cy="830997"/>
          </a:xfrm>
          <a:prstGeom prst="rect">
            <a:avLst/>
          </a:prstGeom>
          <a:noFill/>
        </p:spPr>
        <p:txBody>
          <a:bodyPr wrap="square" rtlCol="0">
            <a:spAutoFit/>
          </a:bodyPr>
          <a:lstStyle/>
          <a:p>
            <a:pPr marL="171450" indent="-171450">
              <a:buFont typeface="Arial" panose="020B0604020202020204" pitchFamily="34" charset="0"/>
              <a:buChar char="•"/>
            </a:pPr>
            <a:r>
              <a:rPr lang="en-US" sz="1200" b="1" u="sng" dirty="0" smtClean="0">
                <a:solidFill>
                  <a:schemeClr val="accent4"/>
                </a:solidFill>
              </a:rPr>
              <a:t>Parcel shipping</a:t>
            </a:r>
            <a:r>
              <a:rPr lang="en-US" sz="1200" b="1" dirty="0" smtClean="0">
                <a:solidFill>
                  <a:schemeClr val="accent4"/>
                </a:solidFill>
              </a:rPr>
              <a:t> Free on orders over $50</a:t>
            </a:r>
          </a:p>
          <a:p>
            <a:pPr marL="171450" indent="-171450">
              <a:buFont typeface="Arial" panose="020B0604020202020204" pitchFamily="34" charset="0"/>
              <a:buChar char="•"/>
            </a:pPr>
            <a:r>
              <a:rPr lang="en-US" sz="1200" b="1" u="sng" dirty="0" smtClean="0">
                <a:solidFill>
                  <a:schemeClr val="accent4"/>
                </a:solidFill>
              </a:rPr>
              <a:t>Store Pickup </a:t>
            </a:r>
            <a:r>
              <a:rPr lang="en-US" sz="1200" b="1" dirty="0" smtClean="0">
                <a:solidFill>
                  <a:schemeClr val="accent4"/>
                </a:solidFill>
              </a:rPr>
              <a:t>items must be in stock and will be ready for pickup within the hour</a:t>
            </a:r>
          </a:p>
          <a:p>
            <a:pPr marL="171450" indent="-171450">
              <a:buFont typeface="Arial" panose="020B0604020202020204" pitchFamily="34" charset="0"/>
              <a:buChar char="•"/>
            </a:pPr>
            <a:r>
              <a:rPr lang="en-US" sz="1200" b="1" u="sng" dirty="0" smtClean="0">
                <a:solidFill>
                  <a:schemeClr val="accent4"/>
                </a:solidFill>
              </a:rPr>
              <a:t>Truck delivery </a:t>
            </a:r>
            <a:r>
              <a:rPr lang="en-US" sz="1200" b="1" dirty="0" smtClean="0">
                <a:solidFill>
                  <a:schemeClr val="accent4"/>
                </a:solidFill>
              </a:rPr>
              <a:t>store will contact buyer within 24hours to schedule best time to deliver </a:t>
            </a:r>
            <a:endParaRPr lang="en-US" sz="1200" b="1" dirty="0">
              <a:solidFill>
                <a:schemeClr val="accent4"/>
              </a:solidFill>
            </a:endParaRPr>
          </a:p>
        </p:txBody>
      </p:sp>
      <p:sp>
        <p:nvSpPr>
          <p:cNvPr id="4" name="TextBox 3"/>
          <p:cNvSpPr txBox="1"/>
          <p:nvPr/>
        </p:nvSpPr>
        <p:spPr>
          <a:xfrm>
            <a:off x="345989" y="4571998"/>
            <a:ext cx="8044249" cy="369332"/>
          </a:xfrm>
          <a:prstGeom prst="rect">
            <a:avLst/>
          </a:prstGeom>
          <a:solidFill>
            <a:schemeClr val="bg1"/>
          </a:solidFill>
        </p:spPr>
        <p:txBody>
          <a:bodyPr wrap="square" rtlCol="0">
            <a:spAutoFit/>
          </a:bodyPr>
          <a:lstStyle/>
          <a:p>
            <a:r>
              <a:rPr lang="en-US" b="1" dirty="0">
                <a:solidFill>
                  <a:srgbClr val="FF0000"/>
                </a:solidFill>
              </a:rPr>
              <a:t>It is very important to </a:t>
            </a:r>
            <a:r>
              <a:rPr lang="en-US" b="1" u="sng" dirty="0">
                <a:solidFill>
                  <a:srgbClr val="FF0000"/>
                </a:solidFill>
              </a:rPr>
              <a:t>select</a:t>
            </a:r>
            <a:r>
              <a:rPr lang="en-US" b="1" dirty="0">
                <a:solidFill>
                  <a:srgbClr val="FF0000"/>
                </a:solidFill>
              </a:rPr>
              <a:t> &amp; </a:t>
            </a:r>
            <a:r>
              <a:rPr lang="en-US" b="1" u="sng" dirty="0">
                <a:solidFill>
                  <a:srgbClr val="FF0000"/>
                </a:solidFill>
              </a:rPr>
              <a:t>verify</a:t>
            </a:r>
            <a:r>
              <a:rPr lang="en-US" b="1" dirty="0">
                <a:solidFill>
                  <a:srgbClr val="FF0000"/>
                </a:solidFill>
              </a:rPr>
              <a:t> the delivery option for each item</a:t>
            </a:r>
            <a:r>
              <a:rPr lang="en-US" b="1" dirty="0" smtClean="0">
                <a:solidFill>
                  <a:srgbClr val="FF0000"/>
                </a:solidFill>
              </a:rPr>
              <a:t>!!</a:t>
            </a:r>
            <a:endParaRPr lang="en-US" b="1" dirty="0">
              <a:solidFill>
                <a:srgbClr val="FF00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4511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46166" y="1264952"/>
            <a:ext cx="8302171" cy="368470"/>
          </a:xfrm>
        </p:spPr>
        <p:txBody>
          <a:bodyPr>
            <a:normAutofit/>
          </a:bodyPr>
          <a:lstStyle/>
          <a:p>
            <a:r>
              <a:rPr lang="en-US" sz="1800" dirty="0" smtClean="0">
                <a:solidFill>
                  <a:schemeClr val="accent4">
                    <a:lumMod val="75000"/>
                    <a:lumOff val="25000"/>
                  </a:schemeClr>
                </a:solidFill>
              </a:rPr>
              <a:t>There are 3 additional Methods to Find Products on LowesForPros.com: </a:t>
            </a:r>
            <a:endParaRPr lang="en-US" sz="1800" dirty="0">
              <a:solidFill>
                <a:schemeClr val="accent4">
                  <a:lumMod val="75000"/>
                  <a:lumOff val="25000"/>
                </a:schemeClr>
              </a:solidFill>
            </a:endParaRPr>
          </a:p>
        </p:txBody>
      </p:sp>
      <p:sp>
        <p:nvSpPr>
          <p:cNvPr id="4" name="Content Placeholder 3"/>
          <p:cNvSpPr>
            <a:spLocks noGrp="1"/>
          </p:cNvSpPr>
          <p:nvPr>
            <p:ph sz="half" idx="2"/>
          </p:nvPr>
        </p:nvSpPr>
        <p:spPr>
          <a:xfrm>
            <a:off x="815142" y="1751243"/>
            <a:ext cx="7373258" cy="2628976"/>
          </a:xfrm>
        </p:spPr>
        <p:txBody>
          <a:bodyPr>
            <a:normAutofit/>
          </a:bodyPr>
          <a:lstStyle/>
          <a:p>
            <a:pPr marL="0" indent="0">
              <a:buNone/>
            </a:pPr>
            <a:r>
              <a:rPr lang="en-US" sz="1600" dirty="0" smtClean="0"/>
              <a:t>Specific Item / Model Number Search		Keyword Search</a:t>
            </a:r>
            <a:br>
              <a:rPr lang="en-US" sz="1600" dirty="0" smtClean="0"/>
            </a:br>
            <a:r>
              <a:rPr lang="en-US" sz="1600" dirty="0" smtClean="0"/>
              <a:t/>
            </a:r>
            <a:br>
              <a:rPr lang="en-US" sz="1600" dirty="0" smtClean="0"/>
            </a:br>
            <a:r>
              <a:rPr lang="en-US" sz="1600" dirty="0"/>
              <a:t/>
            </a:r>
            <a:br>
              <a:rPr lang="en-US" sz="1600" dirty="0"/>
            </a:br>
            <a:r>
              <a:rPr lang="en-US" sz="1600" dirty="0"/>
              <a:t>				</a:t>
            </a:r>
            <a:r>
              <a:rPr lang="en-US" sz="1600" dirty="0" smtClean="0"/>
              <a:t>	 </a:t>
            </a:r>
          </a:p>
          <a:p>
            <a:pPr marL="0" indent="0">
              <a:buNone/>
            </a:pPr>
            <a:endParaRPr lang="en-US" sz="1600" dirty="0"/>
          </a:p>
          <a:p>
            <a:pPr marL="0" indent="0">
              <a:buNone/>
            </a:pPr>
            <a:r>
              <a:rPr lang="en-US" sz="1600" dirty="0" smtClean="0"/>
              <a:t>		         Product Category </a:t>
            </a:r>
            <a:r>
              <a:rPr lang="en-US" sz="1600" dirty="0"/>
              <a:t>Navigation</a:t>
            </a:r>
            <a:r>
              <a:rPr lang="en-US" sz="1600" dirty="0" smtClean="0"/>
              <a:t/>
            </a:r>
            <a:br>
              <a:rPr lang="en-US" sz="1600" dirty="0" smtClean="0"/>
            </a:br>
            <a:endParaRPr lang="en-US" sz="1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06" y="2190657"/>
            <a:ext cx="3716965" cy="107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721" y="2161936"/>
            <a:ext cx="3553109" cy="113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9" y="3672466"/>
            <a:ext cx="3679526" cy="178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Confidential: Do not distribute</a:t>
            </a:r>
            <a:endParaRPr lang="en-US"/>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3376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44" y="2481523"/>
            <a:ext cx="8229600" cy="516346"/>
          </a:xfrm>
        </p:spPr>
        <p:txBody>
          <a:bodyPr>
            <a:noAutofit/>
          </a:bodyPr>
          <a:lstStyle/>
          <a:p>
            <a:pPr algn="ctr"/>
            <a:r>
              <a:rPr lang="en-US" sz="5400" dirty="0" smtClean="0"/>
              <a:t>Check Store Availability</a:t>
            </a:r>
            <a:endParaRPr lang="en-US" sz="5400" dirty="0"/>
          </a:p>
        </p:txBody>
      </p:sp>
      <p:sp>
        <p:nvSpPr>
          <p:cNvPr id="3" name="Footer Placeholder 2"/>
          <p:cNvSpPr>
            <a:spLocks noGrp="1"/>
          </p:cNvSpPr>
          <p:nvPr>
            <p:ph type="ftr" sz="quarter" idx="11"/>
          </p:nvPr>
        </p:nvSpPr>
        <p:spPr/>
        <p:txBody>
          <a:bodyPr/>
          <a:lstStyle/>
          <a:p>
            <a:r>
              <a:rPr lang="en-US" smtClean="0"/>
              <a:t>Confidential: Do not distribute</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62" y="296736"/>
            <a:ext cx="1425033" cy="5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08257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owesPptTemplate[1]">
  <a:themeElements>
    <a:clrScheme name="Lowes">
      <a:dk1>
        <a:srgbClr val="404040"/>
      </a:dk1>
      <a:lt1>
        <a:sysClr val="window" lastClr="FFFFFF"/>
      </a:lt1>
      <a:dk2>
        <a:srgbClr val="004990"/>
      </a:dk2>
      <a:lt2>
        <a:srgbClr val="FFFFFF"/>
      </a:lt2>
      <a:accent1>
        <a:srgbClr val="00A1DF"/>
      </a:accent1>
      <a:accent2>
        <a:srgbClr val="004990"/>
      </a:accent2>
      <a:accent3>
        <a:srgbClr val="808080"/>
      </a:accent3>
      <a:accent4>
        <a:srgbClr val="000000"/>
      </a:accent4>
      <a:accent5>
        <a:srgbClr val="404040"/>
      </a:accent5>
      <a:accent6>
        <a:srgbClr val="002357"/>
      </a:accent6>
      <a:hlink>
        <a:srgbClr val="00A1DF"/>
      </a:hlink>
      <a:folHlink>
        <a:srgbClr val="00A1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51598</TotalTime>
  <Words>672</Words>
  <Application>Microsoft Office PowerPoint</Application>
  <PresentationFormat>On-screen Show (16:10)</PresentationFormat>
  <Paragraphs>87</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LowesPptTemplate[1]</vt:lpstr>
      <vt:lpstr>LowesForPros.com Purchasing Tutorial Strategic Partnership</vt:lpstr>
      <vt:lpstr>Landing Page</vt:lpstr>
      <vt:lpstr>The Landing page helps you find what you need quickly Popular categories displayed are based on Property Management Needs. Select Your Catalogs to view Lennox Companies items</vt:lpstr>
      <vt:lpstr>Finding Products</vt:lpstr>
      <vt:lpstr>The Lennox Companies Catalog</vt:lpstr>
      <vt:lpstr>Select item / proper finish / add to the cart </vt:lpstr>
      <vt:lpstr>Fulfillment option screen</vt:lpstr>
      <vt:lpstr>PowerPoint Presentation</vt:lpstr>
      <vt:lpstr>Check Store Availability</vt:lpstr>
      <vt:lpstr>PowerPoint Presentation</vt:lpstr>
      <vt:lpstr>PowerPoint Presentation</vt:lpstr>
      <vt:lpstr>Checkout Process</vt:lpstr>
      <vt:lpstr>PowerPoint Presentation</vt:lpstr>
      <vt:lpstr>PowerPoint Presentation</vt:lpstr>
      <vt:lpstr>PowerPoint Presentation</vt:lpstr>
      <vt:lpstr>PowerPoint Presentation</vt:lpstr>
      <vt:lpstr>Customer Service</vt:lpstr>
      <vt:lpstr>PowerPoint Presentation</vt:lpstr>
    </vt:vector>
  </TitlesOfParts>
  <Company>Lowe's Companies,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LowesForPros.com Training</dc:title>
  <dc:creator>Lowe's Companies, Inc.</dc:creator>
  <cp:lastModifiedBy>Lowes Companies, Inc</cp:lastModifiedBy>
  <cp:revision>212</cp:revision>
  <cp:lastPrinted>2016-01-11T14:55:26Z</cp:lastPrinted>
  <dcterms:created xsi:type="dcterms:W3CDTF">2014-09-15T20:48:23Z</dcterms:created>
  <dcterms:modified xsi:type="dcterms:W3CDTF">2016-06-09T19:52:42Z</dcterms:modified>
</cp:coreProperties>
</file>