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7" r:id="rId1"/>
  </p:sldMasterIdLst>
  <p:notesMasterIdLst>
    <p:notesMasterId r:id="rId4"/>
  </p:notesMasterIdLst>
  <p:handoutMasterIdLst>
    <p:handoutMasterId r:id="rId5"/>
  </p:handoutMasterIdLst>
  <p:sldIdLst>
    <p:sldId id="258" r:id="rId2"/>
    <p:sldId id="261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Conry" initials="" lastIdx="1" clrIdx="0"/>
  <p:cmAuthor id="1" name="SedgwickUser" initials="S" lastIdx="16" clrIdx="1"/>
  <p:cmAuthor id="2" name="Wade, Alysen" initials="WA" lastIdx="5" clrIdx="2">
    <p:extLst>
      <p:ext uri="{19B8F6BF-5375-455C-9EA6-DF929625EA0E}">
        <p15:presenceInfo xmlns:p15="http://schemas.microsoft.com/office/powerpoint/2012/main" userId="S::Alysen.Wade@Sedgwick.com::d8953c1c-f9e3-48f1-8b22-8d3ea17875ed" providerId="AD"/>
      </p:ext>
    </p:extLst>
  </p:cmAuthor>
  <p:cmAuthor id="3" name="Waites, Karen W." initials="WKW" lastIdx="6" clrIdx="3">
    <p:extLst>
      <p:ext uri="{19B8F6BF-5375-455C-9EA6-DF929625EA0E}">
        <p15:presenceInfo xmlns:p15="http://schemas.microsoft.com/office/powerpoint/2012/main" userId="S::kwaites@Sedgwick.com::defbbea7-d103-4834-a2bc-5132f0ff8b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C"/>
    <a:srgbClr val="009CFF"/>
    <a:srgbClr val="0E2349"/>
    <a:srgbClr val="1B4C6E"/>
    <a:srgbClr val="86A5B3"/>
    <a:srgbClr val="C9D4D7"/>
    <a:srgbClr val="E8EEEF"/>
    <a:srgbClr val="00194C"/>
    <a:srgbClr val="CEAF70"/>
    <a:srgbClr val="C7A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3F9CE6-9863-4524-B6DC-6E236E6C0101}">
  <a:tblStyle styleId="{943F9CE6-9863-4524-B6DC-6E236E6C01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3" autoAdjust="0"/>
    <p:restoredTop sz="95006"/>
  </p:normalViewPr>
  <p:slideViewPr>
    <p:cSldViewPr snapToGrid="0">
      <p:cViewPr varScale="1">
        <p:scale>
          <a:sx n="101" d="100"/>
          <a:sy n="101" d="100"/>
        </p:scale>
        <p:origin x="216" y="808"/>
      </p:cViewPr>
      <p:guideLst>
        <p:guide orient="horz" pos="2160"/>
        <p:guide pos="29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ED4F51-994C-4A8F-B340-C26119903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82B29-9784-44DE-85AF-7C349A08B7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4A6C-1F99-464E-A364-5E6AAC2DC9DE}" type="datetimeFigureOut">
              <a:rPr lang="en-US" smtClean="0"/>
              <a:t>6/21/22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05BF8-12D1-4980-A42C-3DD95437B2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DDCAB-3280-4073-B09A-3530B630D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6AB32-C315-4E15-A1D3-A66D4E06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63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08014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8506-2F91-B74F-BC73-C32E95E15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551" y="5054448"/>
            <a:ext cx="9551939" cy="722372"/>
          </a:xfrm>
          <a:prstGeom prst="rect">
            <a:avLst/>
          </a:prstGeom>
        </p:spPr>
        <p:txBody>
          <a:bodyPr anchor="ctr"/>
          <a:lstStyle>
            <a:lvl1pPr algn="l">
              <a:defRPr sz="2400">
                <a:solidFill>
                  <a:srgbClr val="545C6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DA2E6C6-32E9-B941-92EF-25D15D30B87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03854" y="6490503"/>
            <a:ext cx="4328276" cy="15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583" b="0" i="0" u="none" strike="noStrike" kern="1200" cap="none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© 2022 Wogan Group — Do not disclose or distribute.</a:t>
            </a:r>
          </a:p>
        </p:txBody>
      </p:sp>
    </p:spTree>
    <p:extLst>
      <p:ext uri="{BB962C8B-B14F-4D97-AF65-F5344CB8AC3E}">
        <p14:creationId xmlns:p14="http://schemas.microsoft.com/office/powerpoint/2010/main" val="4987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A414037-D4B6-F5D9-84AB-F9D0D9A9B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44E28-45CC-5442-9A66-3203D491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736" y="227554"/>
            <a:ext cx="9746064" cy="627652"/>
          </a:xfrm>
          <a:prstGeom prst="rect">
            <a:avLst/>
          </a:prstGeom>
        </p:spPr>
        <p:txBody>
          <a:bodyPr anchor="ctr"/>
          <a:lstStyle>
            <a:lvl1pPr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28D0DC-7652-754C-8FCE-583BCC452BCB}"/>
              </a:ext>
            </a:extLst>
          </p:cNvPr>
          <p:cNvSpPr txBox="1"/>
          <p:nvPr userDrawn="1"/>
        </p:nvSpPr>
        <p:spPr>
          <a:xfrm>
            <a:off x="11537178" y="5787348"/>
            <a:ext cx="4714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5409DFC-3248-0643-9DF4-65C8C8ECDF66}" type="slidenum">
              <a:rPr lang="en-US" sz="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A453C6F-C614-AE4E-8D77-83063F99CF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13931" y="6409120"/>
            <a:ext cx="2164139" cy="15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0"/>
            <a:r>
              <a:rPr lang="en-US" sz="583" b="0" i="0" u="none" strike="noStrike" kern="1200" baseline="300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© 2022 Wogan Group — Do not disclose or distribute.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93B68-2FEC-ED5D-6EE0-1B35F32BCCEF}"/>
              </a:ext>
            </a:extLst>
          </p:cNvPr>
          <p:cNvSpPr/>
          <p:nvPr userDrawn="1"/>
        </p:nvSpPr>
        <p:spPr>
          <a:xfrm>
            <a:off x="950890" y="1818017"/>
            <a:ext cx="3657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F6C2B4-B979-F759-188D-F8806501F6BC}"/>
              </a:ext>
            </a:extLst>
          </p:cNvPr>
          <p:cNvSpPr/>
          <p:nvPr userDrawn="1"/>
        </p:nvSpPr>
        <p:spPr>
          <a:xfrm>
            <a:off x="5410200" y="2961015"/>
            <a:ext cx="2514600" cy="2514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1D24ED-3496-3628-FD59-FE90EF1FA132}"/>
              </a:ext>
            </a:extLst>
          </p:cNvPr>
          <p:cNvSpPr/>
          <p:nvPr userDrawn="1"/>
        </p:nvSpPr>
        <p:spPr>
          <a:xfrm>
            <a:off x="8726510" y="2961014"/>
            <a:ext cx="2514600" cy="2514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D3457A-083D-1765-6372-DA01156369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0913" y="1185863"/>
            <a:ext cx="3657600" cy="6318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>
                <a:latin typeface="+mj-lt"/>
              </a:defRPr>
            </a:lvl1pPr>
            <a:lvl2pPr marL="342900" indent="0">
              <a:buNone/>
              <a:defRPr sz="1600"/>
            </a:lvl2pPr>
            <a:lvl3pPr marL="685800" indent="0">
              <a:buNone/>
              <a:defRPr sz="1600"/>
            </a:lvl3pPr>
            <a:lvl4pPr marL="1028700" indent="0">
              <a:buNone/>
              <a:defRPr sz="1600"/>
            </a:lvl4pPr>
            <a:lvl5pPr marL="1371600" indent="0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C52106F-AEC2-EA14-27DC-F214738EAD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10200" y="2329189"/>
            <a:ext cx="2514600" cy="6318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>
                <a:latin typeface="+mj-lt"/>
              </a:defRPr>
            </a:lvl1pPr>
            <a:lvl2pPr marL="342900" indent="0">
              <a:buNone/>
              <a:defRPr sz="1600"/>
            </a:lvl2pPr>
            <a:lvl3pPr marL="685800" indent="0">
              <a:buNone/>
              <a:defRPr sz="1600"/>
            </a:lvl3pPr>
            <a:lvl4pPr marL="1028700" indent="0">
              <a:buNone/>
              <a:defRPr sz="1600"/>
            </a:lvl4pPr>
            <a:lvl5pPr marL="1371600" indent="0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0D3C1718-6A35-60DA-0B3F-4E3CE2F5BF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26510" y="2302356"/>
            <a:ext cx="2514600" cy="6318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>
                <a:latin typeface="+mj-lt"/>
              </a:defRPr>
            </a:lvl1pPr>
            <a:lvl2pPr marL="342900" indent="0">
              <a:buNone/>
              <a:defRPr sz="1600"/>
            </a:lvl2pPr>
            <a:lvl3pPr marL="685800" indent="0">
              <a:buNone/>
              <a:defRPr sz="1600"/>
            </a:lvl3pPr>
            <a:lvl4pPr marL="1028700" indent="0">
              <a:buNone/>
              <a:defRPr sz="1600"/>
            </a:lvl4pPr>
            <a:lvl5pPr marL="1371600" indent="0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15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A414037-D4B6-F5D9-84AB-F9D0D9A9B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44E28-45CC-5442-9A66-3203D491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736" y="227554"/>
            <a:ext cx="9746064" cy="627652"/>
          </a:xfrm>
          <a:prstGeom prst="rect">
            <a:avLst/>
          </a:prstGeom>
        </p:spPr>
        <p:txBody>
          <a:bodyPr anchor="ctr"/>
          <a:lstStyle>
            <a:lvl1pPr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BE2F-85E5-7C46-8026-59A1F04F0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9"/>
            <a:ext cx="10515600" cy="4829975"/>
          </a:xfrm>
          <a:prstGeom prst="rect">
            <a:avLst/>
          </a:prstGeom>
        </p:spPr>
        <p:txBody>
          <a:bodyPr/>
          <a:lstStyle>
            <a:lvl1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0075" indent="-257175">
              <a:buClr>
                <a:srgbClr val="009DDC"/>
              </a:buClr>
              <a:buFont typeface="System Font Regular"/>
              <a:buChar char="⎼"/>
              <a:tabLst/>
              <a:defRPr sz="1650" b="0" i="0">
                <a:solidFill>
                  <a:srgbClr val="545C6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28D0DC-7652-754C-8FCE-583BCC452BCB}"/>
              </a:ext>
            </a:extLst>
          </p:cNvPr>
          <p:cNvSpPr txBox="1"/>
          <p:nvPr userDrawn="1"/>
        </p:nvSpPr>
        <p:spPr>
          <a:xfrm>
            <a:off x="11537178" y="5787348"/>
            <a:ext cx="4714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5409DFC-3248-0643-9DF4-65C8C8ECDF66}" type="slidenum">
              <a:rPr lang="en-US" sz="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A453C6F-C614-AE4E-8D77-83063F99CF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13931" y="6409120"/>
            <a:ext cx="2164139" cy="15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0"/>
            <a:r>
              <a:rPr lang="en-US" sz="583" b="0" i="0" u="none" strike="noStrike" kern="1200" baseline="300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© 2022 Wogan Group — Do not disclose or distribute.</a:t>
            </a:r>
          </a:p>
        </p:txBody>
      </p:sp>
    </p:spTree>
    <p:extLst>
      <p:ext uri="{BB962C8B-B14F-4D97-AF65-F5344CB8AC3E}">
        <p14:creationId xmlns:p14="http://schemas.microsoft.com/office/powerpoint/2010/main" val="163223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ky with white clouds&#10;&#10;Description automatically generated with medium confidence">
            <a:extLst>
              <a:ext uri="{FF2B5EF4-FFF2-40B4-BE49-F238E27FC236}">
                <a16:creationId xmlns:a16="http://schemas.microsoft.com/office/drawing/2014/main" id="{3CDE7241-6947-E260-EB61-91579969A9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0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2C82A7B-8357-4DED-21D0-807532DE5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5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488D3-7D12-DBB1-09D8-98BD7B759D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20766-4586-D01E-459A-F52C3E26CD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BA207-C587-8450-E112-65622A85E5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4B38FE2-5E8D-19F3-3758-C092121AB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6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System Font Regular</vt:lpstr>
      <vt:lpstr>Office Theme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goes here</dc:title>
  <dc:creator>Moore, Shavon</dc:creator>
  <cp:lastModifiedBy>Marissa Cardin</cp:lastModifiedBy>
  <cp:revision>400</cp:revision>
  <dcterms:modified xsi:type="dcterms:W3CDTF">2022-06-21T14:33:01Z</dcterms:modified>
</cp:coreProperties>
</file>