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7" r:id="rId1"/>
  </p:sldMasterIdLst>
  <p:notesMasterIdLst>
    <p:notesMasterId r:id="rId4"/>
  </p:notesMasterIdLst>
  <p:handoutMasterIdLst>
    <p:handoutMasterId r:id="rId5"/>
  </p:handoutMasterIdLst>
  <p:sldIdLst>
    <p:sldId id="258" r:id="rId2"/>
    <p:sldId id="1334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Conry" initials="" lastIdx="1" clrIdx="0"/>
  <p:cmAuthor id="1" name="SedgwickUser" initials="S" lastIdx="16" clrIdx="1"/>
  <p:cmAuthor id="2" name="Wade, Alysen" initials="WA" lastIdx="5" clrIdx="2">
    <p:extLst>
      <p:ext uri="{19B8F6BF-5375-455C-9EA6-DF929625EA0E}">
        <p15:presenceInfo xmlns:p15="http://schemas.microsoft.com/office/powerpoint/2012/main" userId="S::Alysen.Wade@Sedgwick.com::d8953c1c-f9e3-48f1-8b22-8d3ea17875ed" providerId="AD"/>
      </p:ext>
    </p:extLst>
  </p:cmAuthor>
  <p:cmAuthor id="3" name="Waites, Karen W." initials="WKW" lastIdx="6" clrIdx="3">
    <p:extLst>
      <p:ext uri="{19B8F6BF-5375-455C-9EA6-DF929625EA0E}">
        <p15:presenceInfo xmlns:p15="http://schemas.microsoft.com/office/powerpoint/2012/main" userId="S::kwaites@Sedgwick.com::defbbea7-d103-4834-a2bc-5132f0ff8b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C"/>
    <a:srgbClr val="009CFF"/>
    <a:srgbClr val="0E2349"/>
    <a:srgbClr val="1B4C6E"/>
    <a:srgbClr val="86A5B3"/>
    <a:srgbClr val="C9D4D7"/>
    <a:srgbClr val="E8EEEF"/>
    <a:srgbClr val="00194C"/>
    <a:srgbClr val="CEAF70"/>
    <a:srgbClr val="C7A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A52FD-55A4-2541-A10D-606952A28CB3}" v="7" dt="2022-05-10T13:37:03.078"/>
  </p1510:revLst>
</p1510:revInfo>
</file>

<file path=ppt/tableStyles.xml><?xml version="1.0" encoding="utf-8"?>
<a:tblStyleLst xmlns:a="http://schemas.openxmlformats.org/drawingml/2006/main" def="{943F9CE6-9863-4524-B6DC-6E236E6C0101}">
  <a:tblStyle styleId="{943F9CE6-9863-4524-B6DC-6E236E6C01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9" autoAdjust="0"/>
    <p:restoredTop sz="95166"/>
  </p:normalViewPr>
  <p:slideViewPr>
    <p:cSldViewPr snapToGrid="0">
      <p:cViewPr varScale="1">
        <p:scale>
          <a:sx n="120" d="100"/>
          <a:sy n="120" d="100"/>
        </p:scale>
        <p:origin x="1752" y="176"/>
      </p:cViewPr>
      <p:guideLst>
        <p:guide orient="horz" pos="2160"/>
        <p:guide pos="22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sa Cardin" userId="98c65eb4-5479-4567-b2b9-b68f253d84c9" providerId="ADAL" clId="{E00A52FD-55A4-2541-A10D-606952A28CB3}"/>
    <pc:docChg chg="modSld">
      <pc:chgData name="Marissa Cardin" userId="98c65eb4-5479-4567-b2b9-b68f253d84c9" providerId="ADAL" clId="{E00A52FD-55A4-2541-A10D-606952A28CB3}" dt="2022-05-10T13:38:39.154" v="17" actId="20577"/>
      <pc:docMkLst>
        <pc:docMk/>
      </pc:docMkLst>
      <pc:sldChg chg="modSp mod">
        <pc:chgData name="Marissa Cardin" userId="98c65eb4-5479-4567-b2b9-b68f253d84c9" providerId="ADAL" clId="{E00A52FD-55A4-2541-A10D-606952A28CB3}" dt="2022-05-10T13:38:39.154" v="17" actId="20577"/>
        <pc:sldMkLst>
          <pc:docMk/>
          <pc:sldMk cId="2840357368" sldId="258"/>
        </pc:sldMkLst>
        <pc:spChg chg="mod">
          <ac:chgData name="Marissa Cardin" userId="98c65eb4-5479-4567-b2b9-b68f253d84c9" providerId="ADAL" clId="{E00A52FD-55A4-2541-A10D-606952A28CB3}" dt="2022-05-10T13:38:39.154" v="17" actId="20577"/>
          <ac:spMkLst>
            <pc:docMk/>
            <pc:sldMk cId="2840357368" sldId="258"/>
            <ac:spMk id="4" creationId="{981D37C7-5CFF-0741-9064-9453D32C054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ED4F51-994C-4A8F-B340-C26119903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82B29-9784-44DE-85AF-7C349A08B7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4A6C-1F99-464E-A364-5E6AAC2DC9DE}" type="datetimeFigureOut">
              <a:rPr lang="en-US" smtClean="0"/>
              <a:t>5/10/22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05BF8-12D1-4980-A42C-3DD95437B2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DDCAB-3280-4073-B09A-3530B630D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6AB32-C315-4E15-A1D3-A66D4E06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63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08014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8506-2F91-B74F-BC73-C32E95E15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6808" y="5365947"/>
            <a:ext cx="6328741" cy="722372"/>
          </a:xfrm>
          <a:prstGeom prst="rect">
            <a:avLst/>
          </a:prstGeom>
        </p:spPr>
        <p:txBody>
          <a:bodyPr anchor="ctr"/>
          <a:lstStyle>
            <a:lvl1pPr algn="l">
              <a:defRPr sz="2400">
                <a:solidFill>
                  <a:srgbClr val="545C6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DA2E6C6-32E9-B941-92EF-25D15D30B87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7890" y="6490502"/>
            <a:ext cx="3246207" cy="15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583" b="0" i="0" u="none" strike="noStrike" kern="1200" cap="none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Arial"/>
                <a:cs typeface="Calibri" pitchFamily="34" charset="0"/>
                <a:sym typeface="Arial"/>
              </a:rPr>
              <a:t>© 2022 Wogan Group — Do not disclose or distribute.</a:t>
            </a:r>
          </a:p>
        </p:txBody>
      </p:sp>
    </p:spTree>
    <p:extLst>
      <p:ext uri="{BB962C8B-B14F-4D97-AF65-F5344CB8AC3E}">
        <p14:creationId xmlns:p14="http://schemas.microsoft.com/office/powerpoint/2010/main" val="4987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5A86E34D-2EA8-DC5A-857F-003365B8A1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44E28-45CC-5442-9A66-3203D491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97" y="168906"/>
            <a:ext cx="6977953" cy="627652"/>
          </a:xfrm>
          <a:prstGeom prst="rect">
            <a:avLst/>
          </a:prstGeom>
        </p:spPr>
        <p:txBody>
          <a:bodyPr anchor="ctr"/>
          <a:lstStyle>
            <a:lvl1pPr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BE2F-85E5-7C46-8026-59A1F04F0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2818"/>
            <a:ext cx="7886700" cy="4829975"/>
          </a:xfrm>
          <a:prstGeom prst="rect">
            <a:avLst/>
          </a:prstGeom>
        </p:spPr>
        <p:txBody>
          <a:bodyPr/>
          <a:lstStyle>
            <a:lvl1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0075" indent="-257175">
              <a:buClr>
                <a:srgbClr val="009DDC"/>
              </a:buClr>
              <a:buFont typeface="System Font Regular"/>
              <a:buChar char="⎼"/>
              <a:tabLst/>
              <a:defRPr sz="1650" b="0" i="0">
                <a:solidFill>
                  <a:srgbClr val="545C6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buClr>
                <a:srgbClr val="009DDC"/>
              </a:buCl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28D0DC-7652-754C-8FCE-583BCC452BCB}"/>
              </a:ext>
            </a:extLst>
          </p:cNvPr>
          <p:cNvSpPr txBox="1"/>
          <p:nvPr userDrawn="1"/>
        </p:nvSpPr>
        <p:spPr>
          <a:xfrm>
            <a:off x="8652883" y="5787348"/>
            <a:ext cx="3535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5409DFC-3248-0643-9DF4-65C8C8ECDF66}" type="slidenum">
              <a:rPr lang="en-US" sz="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A453C6F-C614-AE4E-8D77-83063F99CF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0448" y="6409119"/>
            <a:ext cx="1623104" cy="15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0"/>
            <a:r>
              <a:rPr lang="en-US" sz="583" b="0" i="0" u="none" strike="noStrike" kern="1200" baseline="300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© 2022 Wogan Group — Do not disclose or distribute.</a:t>
            </a:r>
          </a:p>
        </p:txBody>
      </p:sp>
    </p:spTree>
    <p:extLst>
      <p:ext uri="{BB962C8B-B14F-4D97-AF65-F5344CB8AC3E}">
        <p14:creationId xmlns:p14="http://schemas.microsoft.com/office/powerpoint/2010/main" val="97615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sky with white clouds&#10;&#10;Description automatically generated with medium confidence">
            <a:extLst>
              <a:ext uri="{FF2B5EF4-FFF2-40B4-BE49-F238E27FC236}">
                <a16:creationId xmlns:a16="http://schemas.microsoft.com/office/drawing/2014/main" id="{C4DE254F-9FA1-5981-BE67-9B6067617E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0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1D37C7-5CFF-0741-9064-9453D32C0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2022 Wogan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035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65B498C-3B7B-D741-91D0-A501EB17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D7074B-CC15-1A49-B9A0-A8BDFB053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19041</TotalTime>
  <Words>3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System Font Regular</vt:lpstr>
      <vt:lpstr>Office Theme</vt:lpstr>
      <vt:lpstr>2022 Wogan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goes here</dc:title>
  <dc:creator>Moore, Shavon</dc:creator>
  <cp:lastModifiedBy>Marissa Cardin</cp:lastModifiedBy>
  <cp:revision>397</cp:revision>
  <dcterms:modified xsi:type="dcterms:W3CDTF">2022-05-10T13:38:40Z</dcterms:modified>
</cp:coreProperties>
</file>